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6" r:id="rId2"/>
    <p:sldId id="263" r:id="rId3"/>
    <p:sldId id="265" r:id="rId4"/>
    <p:sldId id="266" r:id="rId5"/>
    <p:sldId id="267" r:id="rId6"/>
    <p:sldId id="319" r:id="rId7"/>
    <p:sldId id="283" r:id="rId8"/>
    <p:sldId id="284" r:id="rId9"/>
    <p:sldId id="282" r:id="rId10"/>
    <p:sldId id="281" r:id="rId11"/>
    <p:sldId id="321" r:id="rId12"/>
    <p:sldId id="334" r:id="rId13"/>
    <p:sldId id="335" r:id="rId14"/>
    <p:sldId id="336" r:id="rId15"/>
    <p:sldId id="337" r:id="rId16"/>
    <p:sldId id="338" r:id="rId17"/>
    <p:sldId id="339" r:id="rId18"/>
    <p:sldId id="340" r:id="rId19"/>
    <p:sldId id="341" r:id="rId20"/>
    <p:sldId id="342" r:id="rId21"/>
    <p:sldId id="343" r:id="rId22"/>
    <p:sldId id="344" r:id="rId23"/>
    <p:sldId id="322" r:id="rId24"/>
    <p:sldId id="324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33" r:id="rId34"/>
    <p:sldId id="323" r:id="rId35"/>
    <p:sldId id="345" r:id="rId36"/>
    <p:sldId id="346" r:id="rId37"/>
    <p:sldId id="347" r:id="rId38"/>
    <p:sldId id="348" r:id="rId39"/>
    <p:sldId id="349" r:id="rId40"/>
    <p:sldId id="350" r:id="rId41"/>
    <p:sldId id="351" r:id="rId42"/>
    <p:sldId id="352" r:id="rId43"/>
    <p:sldId id="353" r:id="rId44"/>
    <p:sldId id="354" r:id="rId45"/>
    <p:sldId id="355" r:id="rId46"/>
    <p:sldId id="356" r:id="rId47"/>
    <p:sldId id="320" r:id="rId48"/>
    <p:sldId id="272" r:id="rId49"/>
    <p:sldId id="273" r:id="rId50"/>
    <p:sldId id="274" r:id="rId51"/>
    <p:sldId id="275" r:id="rId52"/>
    <p:sldId id="276" r:id="rId53"/>
    <p:sldId id="261" r:id="rId54"/>
    <p:sldId id="262" r:id="rId55"/>
    <p:sldId id="288" r:id="rId56"/>
    <p:sldId id="291" r:id="rId57"/>
    <p:sldId id="293" r:id="rId58"/>
    <p:sldId id="294" r:id="rId59"/>
    <p:sldId id="296" r:id="rId60"/>
    <p:sldId id="297" r:id="rId61"/>
    <p:sldId id="299" r:id="rId62"/>
    <p:sldId id="300" r:id="rId63"/>
    <p:sldId id="301" r:id="rId64"/>
    <p:sldId id="302" r:id="rId65"/>
    <p:sldId id="303" r:id="rId66"/>
    <p:sldId id="304" r:id="rId67"/>
    <p:sldId id="305" r:id="rId68"/>
    <p:sldId id="306" r:id="rId69"/>
    <p:sldId id="307" r:id="rId70"/>
    <p:sldId id="308" r:id="rId71"/>
    <p:sldId id="309" r:id="rId72"/>
    <p:sldId id="310" r:id="rId73"/>
    <p:sldId id="311" r:id="rId74"/>
    <p:sldId id="289" r:id="rId75"/>
    <p:sldId id="312" r:id="rId76"/>
    <p:sldId id="313" r:id="rId77"/>
    <p:sldId id="314" r:id="rId78"/>
    <p:sldId id="316" r:id="rId79"/>
    <p:sldId id="317" r:id="rId80"/>
    <p:sldId id="268" r:id="rId8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872BC32A-DF55-441C-8E0B-64BC5FC064EC}">
          <p14:sldIdLst>
            <p14:sldId id="256"/>
            <p14:sldId id="263"/>
            <p14:sldId id="265"/>
            <p14:sldId id="266"/>
            <p14:sldId id="267"/>
            <p14:sldId id="319"/>
            <p14:sldId id="283"/>
            <p14:sldId id="284"/>
            <p14:sldId id="282"/>
            <p14:sldId id="281"/>
            <p14:sldId id="321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22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23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20"/>
            <p14:sldId id="272"/>
            <p14:sldId id="273"/>
            <p14:sldId id="274"/>
            <p14:sldId id="275"/>
            <p14:sldId id="276"/>
            <p14:sldId id="261"/>
            <p14:sldId id="262"/>
            <p14:sldId id="288"/>
            <p14:sldId id="291"/>
            <p14:sldId id="293"/>
            <p14:sldId id="294"/>
            <p14:sldId id="296"/>
            <p14:sldId id="297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289"/>
            <p14:sldId id="312"/>
            <p14:sldId id="313"/>
            <p14:sldId id="314"/>
            <p14:sldId id="316"/>
            <p14:sldId id="31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C40F"/>
    <a:srgbClr val="EEA0DB"/>
    <a:srgbClr val="E571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36" autoAdjust="0"/>
    <p:restoredTop sz="96459" autoAdjust="0"/>
  </p:normalViewPr>
  <p:slideViewPr>
    <p:cSldViewPr snapToGrid="0">
      <p:cViewPr varScale="1">
        <p:scale>
          <a:sx n="104" d="100"/>
          <a:sy n="104" d="100"/>
        </p:scale>
        <p:origin x="76" y="1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6FDA7-E6DD-4584-8C85-E30B66547619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761EB6-9112-463C-B1E9-EFEAD7E9D1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080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AE15E3-5461-0AD5-5F66-508F4C2E3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2C2E73A-CF7A-161A-07A0-CC835A083F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1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8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7AA3C9-BDE6-927A-6FB0-8769BC447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9CBEA-12E0-4DE3-84FE-9693611FEADD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A04DE2-7C33-BB64-2751-2C091427D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29D432-EDF7-A65A-76A7-C2275344D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D7EE-8647-407E-A841-D9CB8F18F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267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D4CFA5-4F21-8527-DB4E-31D6EFCA8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BE5A0C-1FA5-3434-30DB-BD699A28FF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E15559-D2A7-694A-9703-DA64C274F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9CBEA-12E0-4DE3-84FE-9693611FEADD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CB3FC7-75F6-E2BD-401F-E130F5CD7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8AB05B-6D0B-6255-D890-20CACD823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D7EE-8647-407E-A841-D9CB8F18F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812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8E8F17D-677D-D762-1435-23782DB046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D69826-4161-71EA-CC23-A110491C36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73D71D-1BC5-BAAE-B144-EA4B0E2A7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9CBEA-12E0-4DE3-84FE-9693611FEADD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FCD7CB-4657-A2F4-829E-256620844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0EBF48-00E0-FBB3-349D-A7008EF31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D7EE-8647-407E-A841-D9CB8F18F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896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574BA9-A296-FF51-0B9F-1A7D80CCE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87DCB7-B3CD-68DD-6795-3CDE5FBE3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D17302-2BEE-8C40-D53A-22F423294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9CBEA-12E0-4DE3-84FE-9693611FEADD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204CB1-4B6B-441E-8A20-C99D6FDE5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1F948D-AB04-5BDA-BCB0-0679AC30E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D7EE-8647-407E-A841-D9CB8F18F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974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28959-64EE-7D53-465F-F4C9791F6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D9BD05-C587-A130-5ABF-F9FA2BDB1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2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46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1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0EECCD-B0B2-6F32-228E-85587AD89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9CBEA-12E0-4DE3-84FE-9693611FEADD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CF5B2A-4DDD-0FE2-CE68-6789D937F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C1F017-94C1-11CE-0EC3-4C464E9AD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D7EE-8647-407E-A841-D9CB8F18F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653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A778D7-AAE7-F03D-90F1-FCBB6B2E7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948AE7-E7AF-8CE3-00BC-81F6DF7B7D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D23CB5-B0DF-7176-2ACA-BB1570BD74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CECEDF-55D5-F9E8-F3BE-8AFF48C93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9CBEA-12E0-4DE3-84FE-9693611FEADD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A80C61-86D5-EE44-091D-65058211D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5C7268-00D7-566B-B514-498DF91B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D7EE-8647-407E-A841-D9CB8F18F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88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6ABBB8-DCCC-7B15-B89B-A0B3277CF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6351D3-94FE-18ED-18AF-E078C7B97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1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8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329D1B-1558-68D0-2E89-1A1F2B978B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7AD27B0-6C9E-15DF-E862-7114AB7F5B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1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8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A1104D-2518-D553-D657-41CFF2B6B3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39AC447-0D14-9360-CFBD-BC1493653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9CBEA-12E0-4DE3-84FE-9693611FEADD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E44D9EA-6AA7-00CF-6EDF-B3EC2AE2E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9C6B74-32B8-54ED-BB8A-39DA67B3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D7EE-8647-407E-A841-D9CB8F18F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117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8185B3-446F-E402-7636-3AB5338C4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E9D36B4-CABE-CB84-9253-1BD9150BF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9CBEA-12E0-4DE3-84FE-9693611FEADD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606B4CB-E10A-B09A-7B92-7B3C28777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68A917-818F-7443-ED7F-1C76FDA8F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D7EE-8647-407E-A841-D9CB8F18F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700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447E9C-CC47-8D9A-E81C-429FD8D00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9CBEA-12E0-4DE3-84FE-9693611FEADD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C1D649-CA7A-5A39-3159-AC06D183D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5F4B1E-8495-E50C-CD54-FDCB278D5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D7EE-8647-407E-A841-D9CB8F18F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9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CDACF5-E602-164D-1AF4-8AA21B7DA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8CEFB4-7A07-DF10-ED89-1D58CEC83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9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53DA1E7-0AB6-4486-A20E-172BC2420B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1"/>
            </a:lvl2pPr>
            <a:lvl3pPr marL="914446" indent="0">
              <a:buNone/>
              <a:defRPr sz="1200"/>
            </a:lvl3pPr>
            <a:lvl4pPr marL="1371669" indent="0">
              <a:buNone/>
              <a:defRPr sz="1001"/>
            </a:lvl4pPr>
            <a:lvl5pPr marL="1828891" indent="0">
              <a:buNone/>
              <a:defRPr sz="1001"/>
            </a:lvl5pPr>
            <a:lvl6pPr marL="2286114" indent="0">
              <a:buNone/>
              <a:defRPr sz="1001"/>
            </a:lvl6pPr>
            <a:lvl7pPr marL="2743338" indent="0">
              <a:buNone/>
              <a:defRPr sz="1001"/>
            </a:lvl7pPr>
            <a:lvl8pPr marL="3200560" indent="0">
              <a:buNone/>
              <a:defRPr sz="1001"/>
            </a:lvl8pPr>
            <a:lvl9pPr marL="3657783" indent="0">
              <a:buNone/>
              <a:defRPr sz="100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478EAB-3EE8-F062-BFDA-6D1E1D9CE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9CBEA-12E0-4DE3-84FE-9693611FEADD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BC8F92-B152-152A-38FA-2F5D8E1F8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853D1A-9E4F-0FE6-1455-B0646C6DF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D7EE-8647-407E-A841-D9CB8F18F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793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E9B63C-6DE2-1848-8001-C05872111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8D5D30A-9EE5-B627-5970-6CE45245E8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9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8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59ED46-F584-7C2B-62E5-8DE0AD14F7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1"/>
            </a:lvl2pPr>
            <a:lvl3pPr marL="914446" indent="0">
              <a:buNone/>
              <a:defRPr sz="1200"/>
            </a:lvl3pPr>
            <a:lvl4pPr marL="1371669" indent="0">
              <a:buNone/>
              <a:defRPr sz="1001"/>
            </a:lvl4pPr>
            <a:lvl5pPr marL="1828891" indent="0">
              <a:buNone/>
              <a:defRPr sz="1001"/>
            </a:lvl5pPr>
            <a:lvl6pPr marL="2286114" indent="0">
              <a:buNone/>
              <a:defRPr sz="1001"/>
            </a:lvl6pPr>
            <a:lvl7pPr marL="2743338" indent="0">
              <a:buNone/>
              <a:defRPr sz="1001"/>
            </a:lvl7pPr>
            <a:lvl8pPr marL="3200560" indent="0">
              <a:buNone/>
              <a:defRPr sz="1001"/>
            </a:lvl8pPr>
            <a:lvl9pPr marL="3657783" indent="0">
              <a:buNone/>
              <a:defRPr sz="100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8759D9-D98E-2A58-ECB1-EC817DCFA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9CBEA-12E0-4DE3-84FE-9693611FEADD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ACD07B-0E97-372D-54C2-A23AB81FA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8C99A1-C015-9868-9673-F7265415D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D7EE-8647-407E-A841-D9CB8F18F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415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90359EF-78F4-13BB-9EB9-F048FFDAC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72EF80-DB52-A7E0-19BD-D43F70960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330833-40ED-E213-0C79-882A9D0721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9CBEA-12E0-4DE3-84FE-9693611FEADD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087A57-C1EE-5B2D-D43E-2076D2B20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0C9D88-36D4-0B61-160B-6F5CFC633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DD7EE-8647-407E-A841-D9CB8F18F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701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46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1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5" indent="-228611" algn="l" defTabSz="91444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1" indent="-228611" algn="l" defTabSz="91444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4" indent="-228611" algn="l" defTabSz="91444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5" indent="-228611" algn="l" defTabSz="91444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46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8" algn="l" defTabSz="914446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117.png"/><Relationship Id="rId16" Type="http://schemas.openxmlformats.org/officeDocument/2006/relationships/image" Target="../media/image131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5" Type="http://schemas.openxmlformats.org/officeDocument/2006/relationships/image" Target="../media/image13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CF0D82F-2EF8-CDC4-8C2C-FACDED5B7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17" y="3193652"/>
            <a:ext cx="2471989" cy="1931241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682831" y="682832"/>
            <a:ext cx="5533899" cy="4168239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1086D071-4F4A-92DE-48E8-43B2BA9D51AA}"/>
              </a:ext>
            </a:extLst>
          </p:cNvPr>
          <p:cNvSpPr/>
          <p:nvPr/>
        </p:nvSpPr>
        <p:spPr>
          <a:xfrm>
            <a:off x="-2" y="3429001"/>
            <a:ext cx="2565071" cy="3428998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F429BE0-D78F-A006-882B-65B2047C4D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872" y="998397"/>
            <a:ext cx="2803869" cy="2803869"/>
          </a:xfrm>
          <a:prstGeom prst="rect">
            <a:avLst/>
          </a:prstGeom>
        </p:spPr>
      </p:pic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340931" y="2006930"/>
            <a:ext cx="5533899" cy="4168239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56C72CA7-2583-B57E-CD6D-C3BCB301E4AB}"/>
              </a:ext>
            </a:extLst>
          </p:cNvPr>
          <p:cNvSpPr/>
          <p:nvPr/>
        </p:nvSpPr>
        <p:spPr>
          <a:xfrm rot="10800000">
            <a:off x="9626929" y="2"/>
            <a:ext cx="2565071" cy="3428998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4266C9-3702-58A0-20D9-260D1F3B0C6C}"/>
              </a:ext>
            </a:extLst>
          </p:cNvPr>
          <p:cNvSpPr txBox="1"/>
          <p:nvPr/>
        </p:nvSpPr>
        <p:spPr>
          <a:xfrm>
            <a:off x="4950523" y="4640611"/>
            <a:ext cx="1792566" cy="1356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900" dirty="0" err="1">
                <a:ea typeface="남양주 고딕 B" panose="02020603020101020101" pitchFamily="18" charset="-127"/>
              </a:rPr>
              <a:t>유주상</a:t>
            </a:r>
            <a:r>
              <a:rPr lang="en-US" altLang="ko-KR" sz="1900" dirty="0">
                <a:ea typeface="남양주 고딕 B" panose="02020603020101020101" pitchFamily="18" charset="-127"/>
              </a:rPr>
              <a:t>, </a:t>
            </a:r>
            <a:r>
              <a:rPr lang="ko-KR" altLang="en-US" sz="1900" dirty="0">
                <a:ea typeface="남양주 고딕 B" panose="02020603020101020101" pitchFamily="18" charset="-127"/>
              </a:rPr>
              <a:t>이덕주</a:t>
            </a:r>
            <a:endParaRPr lang="en-US" altLang="ko-KR" sz="1900" dirty="0">
              <a:ea typeface="남양주 고딕 B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900" dirty="0" err="1">
                <a:ea typeface="남양주 고딕 B" panose="02020603020101020101" pitchFamily="18" charset="-127"/>
              </a:rPr>
              <a:t>고섬궐</a:t>
            </a:r>
            <a:r>
              <a:rPr lang="en-US" altLang="ko-KR" sz="1900" dirty="0">
                <a:ea typeface="남양주 고딕 B" panose="02020603020101020101" pitchFamily="18" charset="-127"/>
              </a:rPr>
              <a:t>, </a:t>
            </a:r>
            <a:r>
              <a:rPr lang="ko-KR" altLang="en-US" sz="1900" dirty="0">
                <a:ea typeface="남양주 고딕 B" panose="02020603020101020101" pitchFamily="18" charset="-127"/>
              </a:rPr>
              <a:t>배창호</a:t>
            </a:r>
            <a:endParaRPr lang="en-US" altLang="ko-KR" sz="1900" dirty="0">
              <a:ea typeface="남양주 고딕 B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900" dirty="0" err="1">
                <a:ea typeface="남양주 고딕 B" panose="02020603020101020101" pitchFamily="18" charset="-127"/>
              </a:rPr>
              <a:t>백소연</a:t>
            </a:r>
            <a:r>
              <a:rPr lang="en-US" altLang="ko-KR" sz="1900" dirty="0">
                <a:ea typeface="남양주 고딕 B" panose="02020603020101020101" pitchFamily="18" charset="-127"/>
              </a:rPr>
              <a:t>, </a:t>
            </a:r>
            <a:r>
              <a:rPr lang="ko-KR" altLang="en-US" sz="1900" dirty="0">
                <a:ea typeface="남양주 고딕 B" panose="02020603020101020101" pitchFamily="18" charset="-127"/>
              </a:rPr>
              <a:t>천유진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4EED8B-FA5A-3FFA-4EB4-08C0F61D00AE}"/>
              </a:ext>
            </a:extLst>
          </p:cNvPr>
          <p:cNvSpPr txBox="1"/>
          <p:nvPr/>
        </p:nvSpPr>
        <p:spPr>
          <a:xfrm>
            <a:off x="11022989" y="6513617"/>
            <a:ext cx="11155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@KH PROJECT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436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674734C8-62B0-FA1D-E736-34C22C95D3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83" t="6326" r="26786" b="7143"/>
          <a:stretch/>
        </p:blipFill>
        <p:spPr>
          <a:xfrm>
            <a:off x="1982324" y="151621"/>
            <a:ext cx="5792758" cy="655475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CE06AC2-0EF4-A814-6CD6-2C63ED12DBD7}"/>
              </a:ext>
            </a:extLst>
          </p:cNvPr>
          <p:cNvSpPr/>
          <p:nvPr/>
        </p:nvSpPr>
        <p:spPr>
          <a:xfrm>
            <a:off x="3490746" y="3844931"/>
            <a:ext cx="1670129" cy="355205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C2A29AB-3AA0-8346-B322-ED31A0F8D8B0}"/>
              </a:ext>
            </a:extLst>
          </p:cNvPr>
          <p:cNvCxnSpPr>
            <a:cxnSpLocks/>
          </p:cNvCxnSpPr>
          <p:nvPr/>
        </p:nvCxnSpPr>
        <p:spPr>
          <a:xfrm flipH="1">
            <a:off x="2773281" y="4020815"/>
            <a:ext cx="585231" cy="34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8E9C7D-ADA2-DDF3-AD54-55BADC778B47}"/>
              </a:ext>
            </a:extLst>
          </p:cNvPr>
          <p:cNvSpPr/>
          <p:nvPr/>
        </p:nvSpPr>
        <p:spPr>
          <a:xfrm>
            <a:off x="941735" y="3665613"/>
            <a:ext cx="1758450" cy="7275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  <a:t>이메일은 처음 가입한 </a:t>
            </a:r>
            <a:endParaRPr lang="en-US" altLang="ko-KR" sz="1100" dirty="0">
              <a:solidFill>
                <a:schemeClr val="tx1"/>
              </a:solidFill>
              <a:ea typeface="맑은 고딕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  <a:t>정보이외 수정 불가</a:t>
            </a:r>
            <a:endParaRPr lang="ko-KR" altLang="en-US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B5E3DB-0E55-C87E-B58E-084E982D4037}"/>
              </a:ext>
            </a:extLst>
          </p:cNvPr>
          <p:cNvSpPr/>
          <p:nvPr/>
        </p:nvSpPr>
        <p:spPr>
          <a:xfrm>
            <a:off x="5768462" y="5269539"/>
            <a:ext cx="990956" cy="305510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9B162DC-749E-C3C3-C85A-514F77325553}"/>
              </a:ext>
            </a:extLst>
          </p:cNvPr>
          <p:cNvCxnSpPr>
            <a:cxnSpLocks/>
          </p:cNvCxnSpPr>
          <p:nvPr/>
        </p:nvCxnSpPr>
        <p:spPr>
          <a:xfrm flipV="1">
            <a:off x="6860270" y="4111258"/>
            <a:ext cx="1955401" cy="11295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EF8D3AD-F165-EE54-A183-D43D9352DB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40" t="33803" r="19399" b="33199"/>
          <a:stretch/>
        </p:blipFill>
        <p:spPr>
          <a:xfrm>
            <a:off x="7195402" y="775121"/>
            <a:ext cx="3533192" cy="228297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2D10E33-E3BB-B1C7-4593-C00DC09C930C}"/>
              </a:ext>
            </a:extLst>
          </p:cNvPr>
          <p:cNvSpPr/>
          <p:nvPr/>
        </p:nvSpPr>
        <p:spPr>
          <a:xfrm>
            <a:off x="4898787" y="5725082"/>
            <a:ext cx="593393" cy="313792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806E2E-C200-BCA3-CB54-61F5A9A8566F}"/>
              </a:ext>
            </a:extLst>
          </p:cNvPr>
          <p:cNvCxnSpPr>
            <a:cxnSpLocks/>
          </p:cNvCxnSpPr>
          <p:nvPr/>
        </p:nvCxnSpPr>
        <p:spPr>
          <a:xfrm flipV="1">
            <a:off x="5617878" y="5922332"/>
            <a:ext cx="1526318" cy="141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A98F70D-29E3-A942-1E68-58EA547EDA04}"/>
              </a:ext>
            </a:extLst>
          </p:cNvPr>
          <p:cNvSpPr/>
          <p:nvPr/>
        </p:nvSpPr>
        <p:spPr>
          <a:xfrm>
            <a:off x="7236840" y="5467053"/>
            <a:ext cx="2353696" cy="9247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  <a:t>수정버튼 클릭 시</a:t>
            </a:r>
            <a:b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</a:br>
            <a: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  <a:t>회원정보 수정 및 마이페이지로 </a:t>
            </a:r>
            <a:endParaRPr lang="en-US" altLang="ko-KR" sz="1100" dirty="0">
              <a:solidFill>
                <a:schemeClr val="tx1"/>
              </a:solidFill>
              <a:ea typeface="맑은 고딕"/>
              <a:cs typeface="Calibri"/>
            </a:endParaRPr>
          </a:p>
          <a:p>
            <a:pPr algn="ctr"/>
            <a:r>
              <a:rPr lang="ko-KR" altLang="en-US" sz="1100" dirty="0" err="1">
                <a:solidFill>
                  <a:schemeClr val="tx1"/>
                </a:solidFill>
                <a:ea typeface="맑은 고딕"/>
                <a:cs typeface="Calibri"/>
              </a:rPr>
              <a:t>리다이렉트</a:t>
            </a:r>
            <a:endParaRPr lang="ko-KR" altLang="en-US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100EB2-AA87-3C73-239A-65BF2FC3B986}"/>
              </a:ext>
            </a:extLst>
          </p:cNvPr>
          <p:cNvSpPr/>
          <p:nvPr/>
        </p:nvSpPr>
        <p:spPr>
          <a:xfrm>
            <a:off x="4310722" y="5725082"/>
            <a:ext cx="576828" cy="313792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81D8D60-4F97-4F70-2289-C733E5D84108}"/>
              </a:ext>
            </a:extLst>
          </p:cNvPr>
          <p:cNvCxnSpPr>
            <a:cxnSpLocks/>
          </p:cNvCxnSpPr>
          <p:nvPr/>
        </p:nvCxnSpPr>
        <p:spPr>
          <a:xfrm flipH="1">
            <a:off x="3158762" y="5928245"/>
            <a:ext cx="109248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7F9D385-9FE8-1E01-C43E-0ACB26718D21}"/>
              </a:ext>
            </a:extLst>
          </p:cNvPr>
          <p:cNvSpPr/>
          <p:nvPr/>
        </p:nvSpPr>
        <p:spPr>
          <a:xfrm>
            <a:off x="1334759" y="5500341"/>
            <a:ext cx="1731137" cy="7310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  <a:t>취소버튼 클릭 시</a:t>
            </a:r>
            <a:b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</a:br>
            <a: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  <a:t>이전페이지로 이동</a:t>
            </a:r>
            <a:endParaRPr lang="ko-KR" altLang="en-US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9DAD9B-79C1-BD58-9767-BD8368403ACA}"/>
              </a:ext>
            </a:extLst>
          </p:cNvPr>
          <p:cNvSpPr/>
          <p:nvPr/>
        </p:nvSpPr>
        <p:spPr>
          <a:xfrm>
            <a:off x="7774553" y="2916571"/>
            <a:ext cx="2353697" cy="11128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  <a:t>탈퇴버튼 클릭 시</a:t>
            </a:r>
            <a:b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</a:br>
            <a: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  <a:t>탈퇴진행 여부 팝업 창 띄움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  <a:t>확인 클릭 시 탈퇴메시지 이후 </a:t>
            </a:r>
            <a:endParaRPr lang="en-US" altLang="ko-KR" sz="1100" dirty="0">
              <a:solidFill>
                <a:schemeClr val="tx1"/>
              </a:solidFill>
              <a:ea typeface="맑은 고딕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  <a:t>메인 페이지로 이동</a:t>
            </a:r>
            <a:endParaRPr lang="ko-KR" altLang="en-US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3909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각형 38">
            <a:extLst>
              <a:ext uri="{FF2B5EF4-FFF2-40B4-BE49-F238E27FC236}">
                <a16:creationId xmlns:a16="http://schemas.microsoft.com/office/drawing/2014/main" id="{8669B427-F0A8-121D-62EA-0ED4466CF36A}"/>
              </a:ext>
            </a:extLst>
          </p:cNvPr>
          <p:cNvSpPr/>
          <p:nvPr/>
        </p:nvSpPr>
        <p:spPr>
          <a:xfrm>
            <a:off x="-90535" y="235391"/>
            <a:ext cx="2661719" cy="543207"/>
          </a:xfrm>
          <a:prstGeom prst="homePlat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B08EDF-F782-8E39-BBAF-60A17B387CE9}"/>
              </a:ext>
            </a:extLst>
          </p:cNvPr>
          <p:cNvSpPr txBox="1"/>
          <p:nvPr/>
        </p:nvSpPr>
        <p:spPr>
          <a:xfrm>
            <a:off x="1318162" y="322328"/>
            <a:ext cx="87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유주상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552C0147-D678-4F75-AB4F-D4661583163E}"/>
              </a:ext>
            </a:extLst>
          </p:cNvPr>
          <p:cNvGrpSpPr/>
          <p:nvPr/>
        </p:nvGrpSpPr>
        <p:grpSpPr>
          <a:xfrm>
            <a:off x="1488003" y="1013984"/>
            <a:ext cx="9215993" cy="4690522"/>
            <a:chOff x="265886" y="475838"/>
            <a:chExt cx="11806041" cy="6281479"/>
          </a:xfrm>
        </p:grpSpPr>
        <p:sp>
          <p:nvSpPr>
            <p:cNvPr id="38" name="제목 1">
              <a:extLst>
                <a:ext uri="{FF2B5EF4-FFF2-40B4-BE49-F238E27FC236}">
                  <a16:creationId xmlns:a16="http://schemas.microsoft.com/office/drawing/2014/main" id="{C02F0E57-8446-B491-5E45-B39CDE0C3897}"/>
                </a:ext>
              </a:extLst>
            </p:cNvPr>
            <p:cNvSpPr>
              <a:spLocks noGrp="1"/>
            </p:cNvSpPr>
            <p:nvPr>
              <p:ph type="ctrTitle"/>
            </p:nvPr>
          </p:nvSpPr>
          <p:spPr>
            <a:xfrm>
              <a:off x="1524000" y="1122363"/>
              <a:ext cx="9144000" cy="2387600"/>
            </a:xfrm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부제목 2">
              <a:extLst>
                <a:ext uri="{FF2B5EF4-FFF2-40B4-BE49-F238E27FC236}">
                  <a16:creationId xmlns:a16="http://schemas.microsoft.com/office/drawing/2014/main" id="{80768663-6B35-A0B9-9E60-498070EAB456}"/>
                </a:ext>
              </a:extLst>
            </p:cNvPr>
            <p:cNvSpPr>
              <a:spLocks noGrp="1"/>
            </p:cNvSpPr>
            <p:nvPr>
              <p:ph type="subTitle" idx="1"/>
            </p:nvPr>
          </p:nvSpPr>
          <p:spPr>
            <a:xfrm>
              <a:off x="1524000" y="3602038"/>
              <a:ext cx="9144000" cy="1655762"/>
            </a:xfrm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42" name="그림 41" descr="텍스트, 스크린샷, 만화 영화, 디자인이(가) 표시된 사진&#10;&#10;자동 생성된 설명">
              <a:extLst>
                <a:ext uri="{FF2B5EF4-FFF2-40B4-BE49-F238E27FC236}">
                  <a16:creationId xmlns:a16="http://schemas.microsoft.com/office/drawing/2014/main" id="{54260DF9-33A6-BDF2-47EF-6E4005D1F416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886" y="475838"/>
              <a:ext cx="11085605" cy="5906324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C5EC01C-706B-FAF3-4EBF-E50E654A785F}"/>
                </a:ext>
              </a:extLst>
            </p:cNvPr>
            <p:cNvSpPr/>
            <p:nvPr/>
          </p:nvSpPr>
          <p:spPr>
            <a:xfrm>
              <a:off x="3903744" y="2116303"/>
              <a:ext cx="3809888" cy="288923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7787445E-BD1D-1032-BEFD-1DCC9A291874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0144" y="2631082"/>
              <a:ext cx="600159" cy="304843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7C14E25-4E40-CE3D-F761-AACB7EE0BC05}"/>
                </a:ext>
              </a:extLst>
            </p:cNvPr>
            <p:cNvSpPr/>
            <p:nvPr/>
          </p:nvSpPr>
          <p:spPr>
            <a:xfrm>
              <a:off x="3113426" y="1205016"/>
              <a:ext cx="920125" cy="5661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ea typeface="맑은 고딕"/>
                  <a:cs typeface="Calibri"/>
                </a:rPr>
                <a:t>메인 헤더</a:t>
              </a:r>
              <a:endPara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endParaRP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FB759E0F-21A2-9AEC-577E-2B33A7BD41F6}"/>
                </a:ext>
              </a:extLst>
            </p:cNvPr>
            <p:cNvCxnSpPr/>
            <p:nvPr/>
          </p:nvCxnSpPr>
          <p:spPr>
            <a:xfrm flipH="1" flipV="1">
              <a:off x="4202545" y="1611952"/>
              <a:ext cx="655782" cy="31844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D9740BE-5924-160D-6A7F-72620BB7CEE2}"/>
                </a:ext>
              </a:extLst>
            </p:cNvPr>
            <p:cNvSpPr/>
            <p:nvPr/>
          </p:nvSpPr>
          <p:spPr>
            <a:xfrm>
              <a:off x="7040144" y="2647002"/>
              <a:ext cx="533674" cy="288923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650D7D8D-8C8C-AF85-BD9F-F00A70AB561D}"/>
                </a:ext>
              </a:extLst>
            </p:cNvPr>
            <p:cNvCxnSpPr/>
            <p:nvPr/>
          </p:nvCxnSpPr>
          <p:spPr>
            <a:xfrm>
              <a:off x="7837054" y="2774574"/>
              <a:ext cx="77123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D9ED772-AAA1-837D-757E-56C4931826B7}"/>
                </a:ext>
              </a:extLst>
            </p:cNvPr>
            <p:cNvSpPr/>
            <p:nvPr/>
          </p:nvSpPr>
          <p:spPr>
            <a:xfrm>
              <a:off x="8805041" y="2599457"/>
              <a:ext cx="1595103" cy="42753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로그인 페이지로 이동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7F61662-7B3B-5E72-C056-FC6DB5FCEBC6}"/>
                </a:ext>
              </a:extLst>
            </p:cNvPr>
            <p:cNvSpPr/>
            <p:nvPr/>
          </p:nvSpPr>
          <p:spPr>
            <a:xfrm>
              <a:off x="840509" y="3112655"/>
              <a:ext cx="1071418" cy="28448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FA37F75B-9D3D-F1E0-2694-FE9DD1AE690B}"/>
                </a:ext>
              </a:extLst>
            </p:cNvPr>
            <p:cNvSpPr/>
            <p:nvPr/>
          </p:nvSpPr>
          <p:spPr>
            <a:xfrm>
              <a:off x="9721273" y="3112655"/>
              <a:ext cx="1071418" cy="23876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87BEA259-C9AE-EB59-3C20-8CE1000A361B}"/>
                </a:ext>
              </a:extLst>
            </p:cNvPr>
            <p:cNvCxnSpPr/>
            <p:nvPr/>
          </p:nvCxnSpPr>
          <p:spPr>
            <a:xfrm>
              <a:off x="1524000" y="6146780"/>
              <a:ext cx="637309" cy="32745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EB2E6B-03CF-52F2-BF7F-2B1EBA8B39D1}"/>
                </a:ext>
              </a:extLst>
            </p:cNvPr>
            <p:cNvSpPr/>
            <p:nvPr/>
          </p:nvSpPr>
          <p:spPr>
            <a:xfrm>
              <a:off x="2351426" y="6165829"/>
              <a:ext cx="982901" cy="5661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ea typeface="맑은 고딕"/>
                  <a:cs typeface="Calibri"/>
                </a:rPr>
                <a:t>좌로 이동</a:t>
              </a:r>
              <a:endPara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endParaRPr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770E88F2-6B63-26C2-3FFB-178A39762C4F}"/>
                </a:ext>
              </a:extLst>
            </p:cNvPr>
            <p:cNvCxnSpPr/>
            <p:nvPr/>
          </p:nvCxnSpPr>
          <p:spPr>
            <a:xfrm>
              <a:off x="10993582" y="4102462"/>
              <a:ext cx="524163" cy="54342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34FB6D4-B40D-E7AE-398F-A75F974B2E45}"/>
                </a:ext>
              </a:extLst>
            </p:cNvPr>
            <p:cNvSpPr/>
            <p:nvPr/>
          </p:nvSpPr>
          <p:spPr>
            <a:xfrm>
              <a:off x="11089026" y="4702948"/>
              <a:ext cx="982901" cy="5661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ea typeface="맑은 고딕"/>
                  <a:cs typeface="Calibri"/>
                </a:rPr>
                <a:t>우로 이동</a:t>
              </a:r>
              <a:endPara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056695B-3F1A-4BCD-9696-74165B96F770}"/>
                </a:ext>
              </a:extLst>
            </p:cNvPr>
            <p:cNvSpPr/>
            <p:nvPr/>
          </p:nvSpPr>
          <p:spPr>
            <a:xfrm>
              <a:off x="9721273" y="5531057"/>
              <a:ext cx="1071418" cy="288923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2B11304E-949F-22A5-61DE-26679B2948F1}"/>
                </a:ext>
              </a:extLst>
            </p:cNvPr>
            <p:cNvCxnSpPr/>
            <p:nvPr/>
          </p:nvCxnSpPr>
          <p:spPr>
            <a:xfrm>
              <a:off x="10143837" y="5894114"/>
              <a:ext cx="524163" cy="54342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01DA1FC-8020-3FB8-DF12-E92B1E85AD2D}"/>
                </a:ext>
              </a:extLst>
            </p:cNvPr>
            <p:cNvSpPr/>
            <p:nvPr/>
          </p:nvSpPr>
          <p:spPr>
            <a:xfrm>
              <a:off x="10764212" y="6191157"/>
              <a:ext cx="982901" cy="5661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썸네일 개수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583F4330-B116-83FA-E5EB-FA4ED34CC669}"/>
                </a:ext>
              </a:extLst>
            </p:cNvPr>
            <p:cNvSpPr/>
            <p:nvPr/>
          </p:nvSpPr>
          <p:spPr>
            <a:xfrm>
              <a:off x="1998799" y="3114909"/>
              <a:ext cx="7626261" cy="2842543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5C5A152C-EE1E-DDF0-486E-8D13D2FBAC80}"/>
                </a:ext>
              </a:extLst>
            </p:cNvPr>
            <p:cNvCxnSpPr/>
            <p:nvPr/>
          </p:nvCxnSpPr>
          <p:spPr>
            <a:xfrm>
              <a:off x="6096000" y="6146780"/>
              <a:ext cx="304418" cy="20519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6DF6C32-D560-CC01-2F42-6500BA483FD2}"/>
                </a:ext>
              </a:extLst>
            </p:cNvPr>
            <p:cNvSpPr/>
            <p:nvPr/>
          </p:nvSpPr>
          <p:spPr>
            <a:xfrm>
              <a:off x="6566672" y="6188574"/>
              <a:ext cx="1847655" cy="5661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ea typeface="맑은 고딕"/>
                  <a:cs typeface="Calibri"/>
                </a:rPr>
                <a:t>해당 이벤트 페이지 이동</a:t>
              </a:r>
              <a:endPara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endParaRPr>
            </a:p>
          </p:txBody>
        </p:sp>
        <p:pic>
          <p:nvPicPr>
            <p:cNvPr id="62" name="그림 61" descr="텍스트, 폰트, 스크린샷, 화이트이(가) 표시된 사진&#10;&#10;자동 생성된 설명">
              <a:extLst>
                <a:ext uri="{FF2B5EF4-FFF2-40B4-BE49-F238E27FC236}">
                  <a16:creationId xmlns:a16="http://schemas.microsoft.com/office/drawing/2014/main" id="{7772C4E7-3358-3F7E-FC13-57BCBB9CF412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0926" y="2611204"/>
              <a:ext cx="2061362" cy="316160"/>
            </a:xfrm>
            <a:prstGeom prst="rect">
              <a:avLst/>
            </a:prstGeom>
          </p:spPr>
        </p:pic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F53285A1-AE7E-D9E5-BBA9-0CEFF4534F74}"/>
                </a:ext>
              </a:extLst>
            </p:cNvPr>
            <p:cNvCxnSpPr/>
            <p:nvPr/>
          </p:nvCxnSpPr>
          <p:spPr>
            <a:xfrm>
              <a:off x="5655160" y="2429126"/>
              <a:ext cx="0" cy="21787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3C3183D7-662E-2326-0142-37881B0BA82F}"/>
                </a:ext>
              </a:extLst>
            </p:cNvPr>
            <p:cNvCxnSpPr/>
            <p:nvPr/>
          </p:nvCxnSpPr>
          <p:spPr>
            <a:xfrm flipH="1">
              <a:off x="3911724" y="2783503"/>
              <a:ext cx="73271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D1A5943C-54BF-8FE6-355D-AAC512FB2FEF}"/>
                </a:ext>
              </a:extLst>
            </p:cNvPr>
            <p:cNvSpPr/>
            <p:nvPr/>
          </p:nvSpPr>
          <p:spPr>
            <a:xfrm>
              <a:off x="1911927" y="2625424"/>
              <a:ext cx="1777430" cy="3161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메인</a:t>
              </a:r>
              <a:r>
                <a:rPr lang="en-US" altLang="ko-KR" sz="1100" dirty="0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, </a:t>
              </a:r>
              <a:r>
                <a:rPr lang="ko-KR" altLang="en-US" sz="1100" dirty="0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서브 카테고리 검색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0781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66763F-C6DB-9013-E10E-E70936CFA8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8398" y="3478973"/>
            <a:ext cx="6800947" cy="1114947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텍스트, 스크린샷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4E3BDB19-80D9-8969-36AE-93FB59F30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801" y="1325391"/>
            <a:ext cx="8245036" cy="4392891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54B3F14-3A6F-9713-57F5-CAD64E1ABA9F}"/>
              </a:ext>
            </a:extLst>
          </p:cNvPr>
          <p:cNvCxnSpPr>
            <a:cxnSpLocks/>
          </p:cNvCxnSpPr>
          <p:nvPr/>
        </p:nvCxnSpPr>
        <p:spPr>
          <a:xfrm>
            <a:off x="8301991" y="2138404"/>
            <a:ext cx="57361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FC8217-CA70-59BA-B937-2C582FDCEE7E}"/>
              </a:ext>
            </a:extLst>
          </p:cNvPr>
          <p:cNvSpPr/>
          <p:nvPr/>
        </p:nvSpPr>
        <p:spPr>
          <a:xfrm>
            <a:off x="6910213" y="667190"/>
            <a:ext cx="1418476" cy="287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일반 회원 로그인 시 메뉴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C85C671-9531-19D2-2B91-185E0AB92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925" y="2043841"/>
            <a:ext cx="2444432" cy="233815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29BD517-F41C-B5C8-631C-6AFD2A2F1A25}"/>
              </a:ext>
            </a:extLst>
          </p:cNvPr>
          <p:cNvCxnSpPr>
            <a:cxnSpLocks/>
          </p:cNvCxnSpPr>
          <p:nvPr/>
        </p:nvCxnSpPr>
        <p:spPr>
          <a:xfrm flipV="1">
            <a:off x="7128102" y="1081794"/>
            <a:ext cx="0" cy="8472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70A04-F18B-F97D-2483-BA459E9E6414}"/>
              </a:ext>
            </a:extLst>
          </p:cNvPr>
          <p:cNvSpPr/>
          <p:nvPr/>
        </p:nvSpPr>
        <p:spPr>
          <a:xfrm>
            <a:off x="6627925" y="2083103"/>
            <a:ext cx="2444432" cy="194553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997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5B727C29-89DF-E6B5-7385-23BE0B8B6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1565" y="3684567"/>
            <a:ext cx="6742126" cy="1111505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12" name="그림 11" descr="텍스트, 스크린샷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825D9F7B-208B-0674-8BF1-7F7F6284F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457" y="1565537"/>
            <a:ext cx="8173725" cy="435489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DBE3D2-A7B0-1BFB-E05F-F4FD4811B507}"/>
              </a:ext>
            </a:extLst>
          </p:cNvPr>
          <p:cNvSpPr/>
          <p:nvPr/>
        </p:nvSpPr>
        <p:spPr>
          <a:xfrm>
            <a:off x="6886826" y="870232"/>
            <a:ext cx="1406208" cy="2870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강사 회원 로그인 시 메뉴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EDB85E9-ED84-C6EA-161A-61E6202D4AD1}"/>
              </a:ext>
            </a:extLst>
          </p:cNvPr>
          <p:cNvCxnSpPr>
            <a:cxnSpLocks/>
          </p:cNvCxnSpPr>
          <p:nvPr/>
        </p:nvCxnSpPr>
        <p:spPr>
          <a:xfrm flipV="1">
            <a:off x="7092447" y="1283946"/>
            <a:ext cx="0" cy="8798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4957B25-603B-0626-9F7B-7D03EFA355D8}"/>
              </a:ext>
            </a:extLst>
          </p:cNvPr>
          <p:cNvSpPr/>
          <p:nvPr/>
        </p:nvSpPr>
        <p:spPr>
          <a:xfrm>
            <a:off x="6555240" y="2227385"/>
            <a:ext cx="2635570" cy="287004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69D2505-A2C0-29F7-65F8-16B5DC79B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967" y="2249429"/>
            <a:ext cx="2493530" cy="22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1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89E10C8-7711-0E2E-7D01-77AC4EBECECB}"/>
              </a:ext>
            </a:extLst>
          </p:cNvPr>
          <p:cNvGrpSpPr/>
          <p:nvPr/>
        </p:nvGrpSpPr>
        <p:grpSpPr>
          <a:xfrm>
            <a:off x="1110387" y="744826"/>
            <a:ext cx="8998117" cy="4378320"/>
            <a:chOff x="1110387" y="744825"/>
            <a:chExt cx="10945678" cy="4628575"/>
          </a:xfrm>
        </p:grpSpPr>
        <p:pic>
          <p:nvPicPr>
            <p:cNvPr id="2" name="내용 개체 틀 4" descr="텍스트, 식사, 메뉴, 사람이(가) 표시된 사진&#10;&#10;자동 생성된 설명">
              <a:extLst>
                <a:ext uri="{FF2B5EF4-FFF2-40B4-BE49-F238E27FC236}">
                  <a16:creationId xmlns:a16="http://schemas.microsoft.com/office/drawing/2014/main" id="{A614A068-48DD-5F44-13D5-4A9B3D2DD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8640" y="1022062"/>
              <a:ext cx="5854719" cy="4351338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9401B98-DBA3-7672-A672-350509A90002}"/>
                </a:ext>
              </a:extLst>
            </p:cNvPr>
            <p:cNvSpPr/>
            <p:nvPr/>
          </p:nvSpPr>
          <p:spPr>
            <a:xfrm>
              <a:off x="8605718" y="1022062"/>
              <a:ext cx="417642" cy="288923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194C4D8-1AF4-AE18-255F-B33FE89FE749}"/>
                </a:ext>
              </a:extLst>
            </p:cNvPr>
            <p:cNvSpPr/>
            <p:nvPr/>
          </p:nvSpPr>
          <p:spPr>
            <a:xfrm>
              <a:off x="10123055" y="744825"/>
              <a:ext cx="1634836" cy="5661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ea typeface="맑은 고딕"/>
                  <a:cs typeface="Calibri"/>
                </a:rPr>
                <a:t>ON</a:t>
              </a:r>
              <a:r>
                <a:rPr lang="ko-KR" altLang="en-US" sz="1100" dirty="0">
                  <a:solidFill>
                    <a:schemeClr val="tx1"/>
                  </a:solidFill>
                  <a:ea typeface="맑은 고딕"/>
                  <a:cs typeface="Calibri"/>
                </a:rPr>
                <a:t> </a:t>
              </a:r>
              <a:r>
                <a:rPr lang="en-US" altLang="ko-KR" sz="1100" dirty="0">
                  <a:solidFill>
                    <a:schemeClr val="tx1"/>
                  </a:solidFill>
                  <a:ea typeface="맑은 고딕"/>
                  <a:cs typeface="Calibri"/>
                </a:rPr>
                <a:t>TOP5</a:t>
              </a:r>
              <a:r>
                <a:rPr lang="ko-KR" altLang="en-US" sz="1100" dirty="0">
                  <a:solidFill>
                    <a:schemeClr val="tx1"/>
                  </a:solidFill>
                  <a:ea typeface="맑은 고딕"/>
                  <a:cs typeface="Calibri"/>
                </a:rPr>
                <a:t> 한 칸 씩</a:t>
              </a:r>
              <a:endParaRPr lang="en-US" altLang="ko-KR" sz="1100" dirty="0">
                <a:solidFill>
                  <a:schemeClr val="tx1"/>
                </a:solidFill>
                <a:ea typeface="맑은 고딕"/>
                <a:cs typeface="Calibri"/>
              </a:endParaRPr>
            </a:p>
            <a:p>
              <a:pPr algn="ctr"/>
              <a:r>
                <a:rPr lang="ko-KR" altLang="en-US" sz="1100" dirty="0">
                  <a:solidFill>
                    <a:schemeClr val="tx1"/>
                  </a:solidFill>
                  <a:ea typeface="맑은 고딕"/>
                  <a:cs typeface="Calibri"/>
                </a:rPr>
                <a:t>좌우로 이동</a:t>
              </a:r>
              <a:endPara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endParaRP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DB765D77-6E6F-CBB5-DBD0-0F934F764E7C}"/>
                </a:ext>
              </a:extLst>
            </p:cNvPr>
            <p:cNvCxnSpPr>
              <a:cxnSpLocks/>
            </p:cNvCxnSpPr>
            <p:nvPr/>
          </p:nvCxnSpPr>
          <p:spPr>
            <a:xfrm>
              <a:off x="9153236" y="1022062"/>
              <a:ext cx="68349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6DDD5EC-E4EE-2AAB-01BC-7BFF21D82DF5}"/>
                </a:ext>
              </a:extLst>
            </p:cNvPr>
            <p:cNvSpPr/>
            <p:nvPr/>
          </p:nvSpPr>
          <p:spPr>
            <a:xfrm>
              <a:off x="3039329" y="911371"/>
              <a:ext cx="960015" cy="464842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93F67E8B-C9AD-ACD1-5CE6-0EFE3F2A45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47636" y="1191491"/>
              <a:ext cx="508000" cy="18472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33F5512-3AE7-4E67-4F61-41844C192906}"/>
                </a:ext>
              </a:extLst>
            </p:cNvPr>
            <p:cNvSpPr/>
            <p:nvPr/>
          </p:nvSpPr>
          <p:spPr>
            <a:xfrm>
              <a:off x="1110387" y="1580716"/>
              <a:ext cx="1917113" cy="5661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ea typeface="맑은 고딕"/>
                  <a:cs typeface="Calibri"/>
                </a:rPr>
                <a:t>현재 수강 인원순으로 정렬</a:t>
              </a:r>
              <a:endPara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987EAD5-0B92-3514-CDF0-B4A63582B1C9}"/>
                </a:ext>
              </a:extLst>
            </p:cNvPr>
            <p:cNvSpPr/>
            <p:nvPr/>
          </p:nvSpPr>
          <p:spPr>
            <a:xfrm>
              <a:off x="2877692" y="1310986"/>
              <a:ext cx="6423326" cy="1693496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A3EF66DD-2BDA-7943-3A6A-AF42E295D2CE}"/>
                </a:ext>
              </a:extLst>
            </p:cNvPr>
            <p:cNvCxnSpPr>
              <a:cxnSpLocks/>
            </p:cNvCxnSpPr>
            <p:nvPr/>
          </p:nvCxnSpPr>
          <p:spPr>
            <a:xfrm>
              <a:off x="9494981" y="2365953"/>
              <a:ext cx="68349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168F86F-CBD2-E422-2FCA-7277E530AA48}"/>
                </a:ext>
              </a:extLst>
            </p:cNvPr>
            <p:cNvSpPr/>
            <p:nvPr/>
          </p:nvSpPr>
          <p:spPr>
            <a:xfrm>
              <a:off x="10421229" y="2146876"/>
              <a:ext cx="1634836" cy="5661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클릭 시 해당 페이지 이동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0282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60A93C-C4F5-B994-E9A1-F1115D8F7A20}"/>
              </a:ext>
            </a:extLst>
          </p:cNvPr>
          <p:cNvGrpSpPr/>
          <p:nvPr/>
        </p:nvGrpSpPr>
        <p:grpSpPr>
          <a:xfrm>
            <a:off x="1597210" y="1372504"/>
            <a:ext cx="8210669" cy="3763168"/>
            <a:chOff x="695336" y="570837"/>
            <a:chExt cx="10960954" cy="5566667"/>
          </a:xfrm>
        </p:grpSpPr>
        <p:pic>
          <p:nvPicPr>
            <p:cNvPr id="2" name="내용 개체 틀 4" descr="텍스트, 과일, 푸드그룹, 음식이(가) 표시된 사진&#10;&#10;자동 생성된 설명">
              <a:extLst>
                <a:ext uri="{FF2B5EF4-FFF2-40B4-BE49-F238E27FC236}">
                  <a16:creationId xmlns:a16="http://schemas.microsoft.com/office/drawing/2014/main" id="{18D12238-2BF8-CF82-818E-6FB9F1DBE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937" y="1771971"/>
              <a:ext cx="10469436" cy="264832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3DB0458-7463-0479-C7D3-0CB183D177C2}"/>
                </a:ext>
              </a:extLst>
            </p:cNvPr>
            <p:cNvSpPr/>
            <p:nvPr/>
          </p:nvSpPr>
          <p:spPr>
            <a:xfrm>
              <a:off x="10674663" y="1842228"/>
              <a:ext cx="720710" cy="374499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A443C08-DE9F-36EE-FAE0-071BD3530394}"/>
                </a:ext>
              </a:extLst>
            </p:cNvPr>
            <p:cNvSpPr/>
            <p:nvPr/>
          </p:nvSpPr>
          <p:spPr>
            <a:xfrm>
              <a:off x="4735944" y="5571344"/>
              <a:ext cx="1923473" cy="5661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ea typeface="맑은 고딕"/>
                  <a:cs typeface="Calibri"/>
                </a:rPr>
                <a:t>클릭 시 해당 페이지 이동</a:t>
              </a:r>
              <a:endPara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endParaRP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4E642E95-6F62-7C9B-2ABB-07DA3E1D38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760363" y="1348655"/>
              <a:ext cx="157019" cy="42331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87CC94B-BBF2-D352-F236-21337D988DE1}"/>
                </a:ext>
              </a:extLst>
            </p:cNvPr>
            <p:cNvSpPr/>
            <p:nvPr/>
          </p:nvSpPr>
          <p:spPr>
            <a:xfrm>
              <a:off x="695336" y="2145578"/>
              <a:ext cx="10887063" cy="2417185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AF61734F-D748-C895-7380-DB19CAB93009}"/>
                </a:ext>
              </a:extLst>
            </p:cNvPr>
            <p:cNvCxnSpPr>
              <a:cxnSpLocks/>
            </p:cNvCxnSpPr>
            <p:nvPr/>
          </p:nvCxnSpPr>
          <p:spPr>
            <a:xfrm>
              <a:off x="4544291" y="4802909"/>
              <a:ext cx="383308" cy="54047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C2F464D-F12F-9D06-D14A-B0473E91281D}"/>
                </a:ext>
              </a:extLst>
            </p:cNvPr>
            <p:cNvSpPr/>
            <p:nvPr/>
          </p:nvSpPr>
          <p:spPr>
            <a:xfrm>
              <a:off x="10021454" y="570837"/>
              <a:ext cx="1634836" cy="5661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ea typeface="맑은 고딕"/>
                  <a:cs typeface="Calibri"/>
                </a:rPr>
                <a:t>ON/OFF</a:t>
              </a:r>
              <a:r>
                <a:rPr lang="ko-KR" altLang="en-US" sz="1100" dirty="0">
                  <a:solidFill>
                    <a:schemeClr val="tx1"/>
                  </a:solidFill>
                  <a:ea typeface="맑은 고딕"/>
                  <a:cs typeface="Calibri"/>
                </a:rPr>
                <a:t> 한 칸 씩</a:t>
              </a:r>
              <a:endParaRPr lang="en-US" altLang="ko-KR" sz="1100" dirty="0">
                <a:solidFill>
                  <a:schemeClr val="tx1"/>
                </a:solidFill>
                <a:ea typeface="맑은 고딕"/>
                <a:cs typeface="Calibri"/>
              </a:endParaRPr>
            </a:p>
            <a:p>
              <a:pPr algn="ctr"/>
              <a:r>
                <a:rPr lang="ko-KR" altLang="en-US" sz="1100" dirty="0">
                  <a:solidFill>
                    <a:schemeClr val="tx1"/>
                  </a:solidFill>
                  <a:ea typeface="맑은 고딕"/>
                  <a:cs typeface="Calibri"/>
                </a:rPr>
                <a:t>좌우로 이동</a:t>
              </a:r>
              <a:endPara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5908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D82E895-032B-700D-3B6F-DC7BB614CF4B}"/>
              </a:ext>
            </a:extLst>
          </p:cNvPr>
          <p:cNvGrpSpPr/>
          <p:nvPr/>
        </p:nvGrpSpPr>
        <p:grpSpPr>
          <a:xfrm>
            <a:off x="2770497" y="1266615"/>
            <a:ext cx="5753903" cy="3410272"/>
            <a:chOff x="1956305" y="1266615"/>
            <a:chExt cx="5753903" cy="3410272"/>
          </a:xfrm>
        </p:grpSpPr>
        <p:pic>
          <p:nvPicPr>
            <p:cNvPr id="2" name="내용 개체 틀 4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5FDFEC8D-571A-BFDC-658B-878789E77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6305" y="2733516"/>
              <a:ext cx="5753903" cy="1943371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3985B12-884A-03B3-765C-E32C185FB6ED}"/>
                </a:ext>
              </a:extLst>
            </p:cNvPr>
            <p:cNvSpPr/>
            <p:nvPr/>
          </p:nvSpPr>
          <p:spPr>
            <a:xfrm>
              <a:off x="2020349" y="1370387"/>
              <a:ext cx="2101622" cy="51080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ea typeface="맑은 고딕"/>
                  <a:cs typeface="Calibri"/>
                </a:rPr>
                <a:t>사이트 소개 페이지 이동</a:t>
              </a:r>
              <a:endPara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9F87145-F08D-10DC-7EF8-251236D36B0B}"/>
                </a:ext>
              </a:extLst>
            </p:cNvPr>
            <p:cNvSpPr/>
            <p:nvPr/>
          </p:nvSpPr>
          <p:spPr>
            <a:xfrm>
              <a:off x="2236754" y="2733516"/>
              <a:ext cx="5200366" cy="423451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9D482946-A076-3E9E-8A8F-0F04118B5F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8034" y="1984965"/>
              <a:ext cx="226423" cy="67937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55A6C12B-3A7F-0466-DF3F-8A78151811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6127" y="1950375"/>
              <a:ext cx="940376" cy="66207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B7F50362-3515-34B5-7BE6-EE555D0E37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77662" y="1984965"/>
              <a:ext cx="560989" cy="67937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C6FAEEE6-E13B-4BDE-3D03-C45982B835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22423" y="1984965"/>
              <a:ext cx="388243" cy="67937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EEF886A-DD98-2FFA-2451-E30347F36A87}"/>
                </a:ext>
              </a:extLst>
            </p:cNvPr>
            <p:cNvSpPr/>
            <p:nvPr/>
          </p:nvSpPr>
          <p:spPr>
            <a:xfrm>
              <a:off x="4875936" y="1266615"/>
              <a:ext cx="2101622" cy="51080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dirty="0" err="1">
                  <a:solidFill>
                    <a:schemeClr val="tx1"/>
                  </a:solidFill>
                  <a:ea typeface="맑은 고딕"/>
                  <a:cs typeface="Calibri"/>
                </a:rPr>
                <a:t>모달창</a:t>
              </a:r>
              <a:endPara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7206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E7E4FCE-5D3E-E910-FC52-58659ECFA62D}"/>
              </a:ext>
            </a:extLst>
          </p:cNvPr>
          <p:cNvGrpSpPr/>
          <p:nvPr/>
        </p:nvGrpSpPr>
        <p:grpSpPr>
          <a:xfrm>
            <a:off x="2121664" y="911985"/>
            <a:ext cx="8352246" cy="4473574"/>
            <a:chOff x="3775099" y="1049771"/>
            <a:chExt cx="8352246" cy="4473574"/>
          </a:xfrm>
        </p:grpSpPr>
        <p:pic>
          <p:nvPicPr>
            <p:cNvPr id="2" name="내용 개체 틀 13" descr="텍스트, 폰트, 스크린샷, 디자인이(가) 표시된 사진&#10;&#10;자동 생성된 설명">
              <a:extLst>
                <a:ext uri="{FF2B5EF4-FFF2-40B4-BE49-F238E27FC236}">
                  <a16:creationId xmlns:a16="http://schemas.microsoft.com/office/drawing/2014/main" id="{82709CE7-A268-86A7-9005-A8F849817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7759" y="1049771"/>
              <a:ext cx="4743290" cy="4351338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9E270B2-C57F-F29C-4D43-DA6797F79D73}"/>
                </a:ext>
              </a:extLst>
            </p:cNvPr>
            <p:cNvSpPr/>
            <p:nvPr/>
          </p:nvSpPr>
          <p:spPr>
            <a:xfrm>
              <a:off x="3775099" y="1456891"/>
              <a:ext cx="4888610" cy="4066454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DABD9C94-4DA9-70B2-DC9E-91B07CA466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7055" y="1967345"/>
              <a:ext cx="1136072" cy="1556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A277948-BA33-55F8-4125-039C7F8588CF}"/>
                </a:ext>
              </a:extLst>
            </p:cNvPr>
            <p:cNvSpPr/>
            <p:nvPr/>
          </p:nvSpPr>
          <p:spPr>
            <a:xfrm>
              <a:off x="10492509" y="1499557"/>
              <a:ext cx="1634836" cy="5661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ea typeface="맑은 고딕"/>
                  <a:cs typeface="Calibri"/>
                </a:rPr>
                <a:t>메인 카테고리 종류</a:t>
              </a:r>
              <a:endPara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7443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548D7EF-59A2-9EF6-A83D-A6790634D141}"/>
              </a:ext>
            </a:extLst>
          </p:cNvPr>
          <p:cNvGrpSpPr/>
          <p:nvPr/>
        </p:nvGrpSpPr>
        <p:grpSpPr>
          <a:xfrm>
            <a:off x="1670792" y="1151548"/>
            <a:ext cx="8599054" cy="4554898"/>
            <a:chOff x="3528291" y="1253331"/>
            <a:chExt cx="8599054" cy="4554898"/>
          </a:xfrm>
        </p:grpSpPr>
        <p:pic>
          <p:nvPicPr>
            <p:cNvPr id="2" name="내용 개체 틀 17" descr="텍스트, 스크린샷, 로고, 폰트이(가) 표시된 사진&#10;&#10;자동 생성된 설명">
              <a:extLst>
                <a:ext uri="{FF2B5EF4-FFF2-40B4-BE49-F238E27FC236}">
                  <a16:creationId xmlns:a16="http://schemas.microsoft.com/office/drawing/2014/main" id="{52A1939D-E206-FD09-9132-91BB2AE9E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8262" y="1253331"/>
              <a:ext cx="4735475" cy="4351338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01497D6-5FE3-658A-8CB2-EA93C77797EB}"/>
                </a:ext>
              </a:extLst>
            </p:cNvPr>
            <p:cNvSpPr/>
            <p:nvPr/>
          </p:nvSpPr>
          <p:spPr>
            <a:xfrm>
              <a:off x="3528291" y="1662545"/>
              <a:ext cx="5135418" cy="4145684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E904846D-B4B7-FFBD-1626-E64BA2C069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7055" y="1967345"/>
              <a:ext cx="1136072" cy="1556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EC30964-9DAD-31FF-F111-5682ACA3A032}"/>
                </a:ext>
              </a:extLst>
            </p:cNvPr>
            <p:cNvSpPr/>
            <p:nvPr/>
          </p:nvSpPr>
          <p:spPr>
            <a:xfrm>
              <a:off x="10492509" y="1499557"/>
              <a:ext cx="1634836" cy="5661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ea typeface="맑은 고딕"/>
                  <a:cs typeface="Calibri"/>
                </a:rPr>
                <a:t>메인 카테고리의</a:t>
              </a:r>
              <a:endParaRPr lang="en-US" altLang="ko-KR" sz="1100" dirty="0">
                <a:solidFill>
                  <a:schemeClr val="tx1"/>
                </a:solidFill>
                <a:ea typeface="맑은 고딕"/>
                <a:cs typeface="Calibri"/>
              </a:endParaRPr>
            </a:p>
            <a:p>
              <a:pPr algn="ctr"/>
              <a:r>
                <a:rPr lang="ko-KR" altLang="en-US" sz="1100" dirty="0">
                  <a:solidFill>
                    <a:schemeClr val="tx1"/>
                  </a:solidFill>
                  <a:ea typeface="맑은 고딕"/>
                  <a:cs typeface="Calibri"/>
                </a:rPr>
                <a:t>서브 카테고리 종류</a:t>
              </a:r>
              <a:endPara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632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3C1A12C-520F-CED4-DE1B-42A946AEE737}"/>
              </a:ext>
            </a:extLst>
          </p:cNvPr>
          <p:cNvGrpSpPr/>
          <p:nvPr/>
        </p:nvGrpSpPr>
        <p:grpSpPr>
          <a:xfrm>
            <a:off x="1709613" y="279209"/>
            <a:ext cx="9254836" cy="6063516"/>
            <a:chOff x="2937164" y="254157"/>
            <a:chExt cx="9254836" cy="6063516"/>
          </a:xfrm>
        </p:grpSpPr>
        <p:pic>
          <p:nvPicPr>
            <p:cNvPr id="2" name="내용 개체 틀 22" descr="텍스트, 스크린샷, 웹 페이지, 웹사이트이(가) 표시된 사진&#10;&#10;자동 생성된 설명">
              <a:extLst>
                <a:ext uri="{FF2B5EF4-FFF2-40B4-BE49-F238E27FC236}">
                  <a16:creationId xmlns:a16="http://schemas.microsoft.com/office/drawing/2014/main" id="{63D0E42E-25CC-11CA-FC62-19FF9A6A2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6984" y="1825625"/>
              <a:ext cx="6018032" cy="4351338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0F72D1A-AAE7-63A6-CB95-77C2BECEB71E}"/>
                </a:ext>
              </a:extLst>
            </p:cNvPr>
            <p:cNvSpPr/>
            <p:nvPr/>
          </p:nvSpPr>
          <p:spPr>
            <a:xfrm>
              <a:off x="2937164" y="2105891"/>
              <a:ext cx="6253017" cy="4211782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75D24DB7-6AB7-D816-3EAA-154A4ED7B2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56437" y="2272145"/>
              <a:ext cx="1136072" cy="1556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D4B4ECE-C71C-75ED-AA28-BFB435433A8C}"/>
                </a:ext>
              </a:extLst>
            </p:cNvPr>
            <p:cNvSpPr/>
            <p:nvPr/>
          </p:nvSpPr>
          <p:spPr>
            <a:xfrm>
              <a:off x="10557164" y="1671781"/>
              <a:ext cx="1634836" cy="5661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ea typeface="맑은 고딕"/>
                  <a:cs typeface="Calibri"/>
                </a:rPr>
                <a:t>서브 카테고리의 목록</a:t>
              </a:r>
              <a:endPara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CD208E3-2E7A-0CCF-6B2B-C6A1843E1874}"/>
                </a:ext>
              </a:extLst>
            </p:cNvPr>
            <p:cNvSpPr/>
            <p:nvPr/>
          </p:nvSpPr>
          <p:spPr>
            <a:xfrm>
              <a:off x="3084944" y="1671781"/>
              <a:ext cx="1884220" cy="43411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046FF299-24FB-EC8F-800F-BBA173C60B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6909" y="1283405"/>
              <a:ext cx="1011382" cy="22744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BD1B310-13DB-7A18-B386-821B725E3D33}"/>
                </a:ext>
              </a:extLst>
            </p:cNvPr>
            <p:cNvSpPr/>
            <p:nvPr/>
          </p:nvSpPr>
          <p:spPr>
            <a:xfrm>
              <a:off x="4862946" y="683041"/>
              <a:ext cx="1634836" cy="5661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ea typeface="맑은 고딕"/>
                  <a:cs typeface="Calibri"/>
                </a:rPr>
                <a:t>ON/OFF</a:t>
              </a:r>
              <a:r>
                <a:rPr lang="ko-KR" altLang="en-US" sz="1100" dirty="0">
                  <a:solidFill>
                    <a:schemeClr val="tx1"/>
                  </a:solidFill>
                  <a:ea typeface="맑은 고딕"/>
                  <a:cs typeface="Calibri"/>
                </a:rPr>
                <a:t> </a:t>
              </a:r>
              <a:r>
                <a:rPr lang="ko-KR" altLang="en-US" sz="1100" dirty="0" err="1">
                  <a:solidFill>
                    <a:schemeClr val="tx1"/>
                  </a:solidFill>
                  <a:ea typeface="맑은 고딕"/>
                  <a:cs typeface="Calibri"/>
                </a:rPr>
                <a:t>토글형식</a:t>
              </a:r>
              <a:endPara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0705881-9943-1DC4-BC9C-D69F4AF06E91}"/>
                </a:ext>
              </a:extLst>
            </p:cNvPr>
            <p:cNvSpPr/>
            <p:nvPr/>
          </p:nvSpPr>
          <p:spPr>
            <a:xfrm>
              <a:off x="8060596" y="1825625"/>
              <a:ext cx="909233" cy="280266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CAB0C448-398C-6B56-9875-BD823E7DF3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38606" y="1335696"/>
              <a:ext cx="215943" cy="34921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A547DEF-F322-03E5-685D-70BA28E35B20}"/>
                </a:ext>
              </a:extLst>
            </p:cNvPr>
            <p:cNvSpPr/>
            <p:nvPr/>
          </p:nvSpPr>
          <p:spPr>
            <a:xfrm>
              <a:off x="9953748" y="572558"/>
              <a:ext cx="1062595" cy="49209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드롭다운</a:t>
              </a:r>
              <a:endPara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4146949-8111-748E-22FB-C1737B33A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2574" y="254157"/>
              <a:ext cx="1146382" cy="949859"/>
            </a:xfrm>
            <a:prstGeom prst="rect">
              <a:avLst/>
            </a:prstGeom>
          </p:spPr>
        </p:pic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BD794211-7D96-72AE-D5A5-10BB32CAA2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72312" y="818606"/>
              <a:ext cx="755162" cy="7406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0709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1816925" y="-1816923"/>
            <a:ext cx="3194458" cy="6828313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348849" y="2014844"/>
            <a:ext cx="3046019" cy="6640288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448654-5EBD-64B9-B2FA-7B1B064923B7}"/>
              </a:ext>
            </a:extLst>
          </p:cNvPr>
          <p:cNvSpPr txBox="1"/>
          <p:nvPr/>
        </p:nvSpPr>
        <p:spPr>
          <a:xfrm>
            <a:off x="1628306" y="560379"/>
            <a:ext cx="765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+mj-lt"/>
                <a:ea typeface="남양주 고딕 B" panose="02020603020101020101" pitchFamily="18" charset="-127"/>
              </a:rPr>
              <a:t>01.</a:t>
            </a:r>
            <a:endParaRPr lang="ko-KR" altLang="en-US" sz="3200" dirty="0">
              <a:latin typeface="+mj-lt"/>
              <a:ea typeface="남양주 고딕 B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EEC753-A4D6-A7FC-8157-4B9032BD3C3C}"/>
              </a:ext>
            </a:extLst>
          </p:cNvPr>
          <p:cNvSpPr txBox="1"/>
          <p:nvPr/>
        </p:nvSpPr>
        <p:spPr>
          <a:xfrm>
            <a:off x="2429144" y="591157"/>
            <a:ext cx="1774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+mn-ea"/>
              </a:rPr>
              <a:t>기획 의도</a:t>
            </a:r>
          </a:p>
        </p:txBody>
      </p:sp>
      <p:sp>
        <p:nvSpPr>
          <p:cNvPr id="20" name="직각 삼각형 19">
            <a:extLst>
              <a:ext uri="{FF2B5EF4-FFF2-40B4-BE49-F238E27FC236}">
                <a16:creationId xmlns:a16="http://schemas.microsoft.com/office/drawing/2014/main" id="{7C4F099B-7C3A-1CA2-B4B6-8D458F6E15F0}"/>
              </a:ext>
            </a:extLst>
          </p:cNvPr>
          <p:cNvSpPr/>
          <p:nvPr/>
        </p:nvSpPr>
        <p:spPr>
          <a:xfrm rot="5400000">
            <a:off x="1094781" y="163813"/>
            <a:ext cx="1942954" cy="413252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각 삼각형 26">
            <a:extLst>
              <a:ext uri="{FF2B5EF4-FFF2-40B4-BE49-F238E27FC236}">
                <a16:creationId xmlns:a16="http://schemas.microsoft.com/office/drawing/2014/main" id="{4E979094-16EC-D091-F7E6-13B15F01261D}"/>
              </a:ext>
            </a:extLst>
          </p:cNvPr>
          <p:cNvSpPr/>
          <p:nvPr/>
        </p:nvSpPr>
        <p:spPr>
          <a:xfrm rot="16200000">
            <a:off x="9154260" y="2658958"/>
            <a:ext cx="1942954" cy="4132526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93F9A097-54CE-55CA-5232-5FBC04241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560" y="3046022"/>
            <a:ext cx="4398350" cy="293223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6CAF27E-C36A-80C1-F60E-4F3C8D62835A}"/>
              </a:ext>
            </a:extLst>
          </p:cNvPr>
          <p:cNvSpPr txBox="1"/>
          <p:nvPr/>
        </p:nvSpPr>
        <p:spPr>
          <a:xfrm>
            <a:off x="4395472" y="2802853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1C40F"/>
                </a:solidFill>
              </a:rPr>
              <a:t>공부</a:t>
            </a:r>
            <a:r>
              <a:rPr lang="en-US" altLang="ko-KR" sz="3600" b="1" dirty="0">
                <a:solidFill>
                  <a:srgbClr val="F1C40F"/>
                </a:solidFill>
              </a:rPr>
              <a:t>?</a:t>
            </a:r>
            <a:endParaRPr lang="ko-KR" altLang="en-US" sz="3600" b="1" dirty="0">
              <a:solidFill>
                <a:srgbClr val="F1C40F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3E65F5F-513E-65AC-80FA-3DEE577A776A}"/>
              </a:ext>
            </a:extLst>
          </p:cNvPr>
          <p:cNvSpPr txBox="1"/>
          <p:nvPr/>
        </p:nvSpPr>
        <p:spPr>
          <a:xfrm>
            <a:off x="4520506" y="3495866"/>
            <a:ext cx="11913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모임</a:t>
            </a:r>
            <a:r>
              <a:rPr lang="en-US" altLang="ko-KR" sz="3200" b="1" dirty="0"/>
              <a:t>?</a:t>
            </a:r>
            <a:endParaRPr lang="ko-KR" altLang="en-US" sz="32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6909D0-F9E5-EC9E-2254-920ACC7A908A}"/>
              </a:ext>
            </a:extLst>
          </p:cNvPr>
          <p:cNvSpPr txBox="1"/>
          <p:nvPr/>
        </p:nvSpPr>
        <p:spPr>
          <a:xfrm>
            <a:off x="5573015" y="3507418"/>
            <a:ext cx="1293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1C40F"/>
                </a:solidFill>
              </a:rPr>
              <a:t>공부</a:t>
            </a:r>
            <a:r>
              <a:rPr lang="en-US" altLang="ko-KR" sz="3200" b="1" dirty="0">
                <a:solidFill>
                  <a:srgbClr val="F1C40F"/>
                </a:solidFill>
              </a:rPr>
              <a:t>?</a:t>
            </a:r>
            <a:endParaRPr lang="ko-KR" altLang="en-US" sz="3200" b="1" dirty="0">
              <a:solidFill>
                <a:srgbClr val="F1C40F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5E32C2A-174E-B39B-D2D3-83B4E9A2B7C6}"/>
              </a:ext>
            </a:extLst>
          </p:cNvPr>
          <p:cNvSpPr txBox="1"/>
          <p:nvPr/>
        </p:nvSpPr>
        <p:spPr>
          <a:xfrm>
            <a:off x="5551714" y="2960310"/>
            <a:ext cx="11913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/>
              <a:t>모임</a:t>
            </a:r>
            <a:r>
              <a:rPr lang="en-US" altLang="ko-KR" sz="3200" b="1" dirty="0"/>
              <a:t>?</a:t>
            </a:r>
            <a:endParaRPr lang="ko-KR" altLang="en-US" sz="3200" b="1" dirty="0"/>
          </a:p>
        </p:txBody>
      </p:sp>
      <p:sp>
        <p:nvSpPr>
          <p:cNvPr id="43" name="생각 풍선: 구름 모양 42">
            <a:extLst>
              <a:ext uri="{FF2B5EF4-FFF2-40B4-BE49-F238E27FC236}">
                <a16:creationId xmlns:a16="http://schemas.microsoft.com/office/drawing/2014/main" id="{45650F81-1B6F-DE79-B460-C614DF814BC4}"/>
              </a:ext>
            </a:extLst>
          </p:cNvPr>
          <p:cNvSpPr/>
          <p:nvPr/>
        </p:nvSpPr>
        <p:spPr>
          <a:xfrm rot="527974">
            <a:off x="6371746" y="645096"/>
            <a:ext cx="5265923" cy="2721880"/>
          </a:xfrm>
          <a:prstGeom prst="cloudCallout">
            <a:avLst>
              <a:gd name="adj1" fmla="val -39620"/>
              <a:gd name="adj2" fmla="val 103036"/>
            </a:avLst>
          </a:prstGeom>
          <a:solidFill>
            <a:schemeClr val="accent4">
              <a:lumMod val="40000"/>
              <a:lumOff val="60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BB7038-3E11-D860-571E-CFEB2AA66B33}"/>
              </a:ext>
            </a:extLst>
          </p:cNvPr>
          <p:cNvSpPr txBox="1"/>
          <p:nvPr/>
        </p:nvSpPr>
        <p:spPr>
          <a:xfrm>
            <a:off x="5997459" y="1336728"/>
            <a:ext cx="593500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0" i="0" dirty="0">
                <a:effectLst/>
                <a:latin typeface="+mj-ea"/>
                <a:ea typeface="+mj-ea"/>
              </a:rPr>
              <a:t>현대 사회에서는 다양한 분야와 주제에 대한　</a:t>
            </a:r>
            <a:endParaRPr lang="en-US" altLang="ko-KR" sz="1600" b="0" i="0" dirty="0">
              <a:effectLst/>
              <a:latin typeface="+mj-ea"/>
              <a:ea typeface="+mj-ea"/>
            </a:endParaRPr>
          </a:p>
          <a:p>
            <a:pPr algn="ctr"/>
            <a:r>
              <a:rPr lang="ko-KR" altLang="en-US" sz="1600" b="0" i="0" dirty="0">
                <a:effectLst/>
                <a:latin typeface="+mj-ea"/>
                <a:ea typeface="+mj-ea"/>
              </a:rPr>
              <a:t>관심이 높아지고 있습니다</a:t>
            </a:r>
            <a:r>
              <a:rPr lang="en-US" altLang="ko-KR" sz="1600" b="0" i="0" dirty="0">
                <a:effectLst/>
                <a:latin typeface="+mj-ea"/>
                <a:ea typeface="+mj-ea"/>
              </a:rPr>
              <a:t>.</a:t>
            </a:r>
            <a:endParaRPr lang="en-US" altLang="ko-KR" sz="1600" dirty="0">
              <a:latin typeface="+mj-ea"/>
              <a:ea typeface="+mj-ea"/>
            </a:endParaRPr>
          </a:p>
          <a:p>
            <a:pPr algn="ctr"/>
            <a:r>
              <a:rPr lang="en-US" altLang="ko-KR" sz="1600" b="0" i="0" dirty="0">
                <a:effectLst/>
                <a:latin typeface="+mj-ea"/>
                <a:ea typeface="+mj-ea"/>
              </a:rPr>
              <a:t> </a:t>
            </a:r>
            <a:r>
              <a:rPr lang="en-US" altLang="ko-KR" sz="1600" b="1" i="0" dirty="0" err="1">
                <a:effectLst/>
                <a:latin typeface="+mj-ea"/>
                <a:ea typeface="+mj-ea"/>
              </a:rPr>
              <a:t>ClassMate</a:t>
            </a:r>
            <a:r>
              <a:rPr lang="ko-KR" altLang="en-US" sz="1600" b="0" i="0" dirty="0">
                <a:effectLst/>
                <a:latin typeface="+mj-ea"/>
                <a:ea typeface="+mj-ea"/>
              </a:rPr>
              <a:t>는 이 다양성을 반영하여 </a:t>
            </a:r>
            <a:endParaRPr lang="en-US" altLang="ko-KR" sz="1600" b="0" i="0" dirty="0">
              <a:effectLst/>
              <a:latin typeface="+mj-ea"/>
              <a:ea typeface="+mj-ea"/>
            </a:endParaRPr>
          </a:p>
          <a:p>
            <a:pPr algn="ctr"/>
            <a:r>
              <a:rPr lang="ko-KR" altLang="en-US" sz="1600" b="0" i="0" dirty="0">
                <a:effectLst/>
                <a:latin typeface="+mj-ea"/>
                <a:ea typeface="+mj-ea"/>
              </a:rPr>
              <a:t>온라인 강의와 오프라인 모임을 편리하게 찾고 </a:t>
            </a:r>
            <a:endParaRPr lang="en-US" altLang="ko-KR" sz="1600" b="0" i="0" dirty="0">
              <a:effectLst/>
              <a:latin typeface="+mj-ea"/>
              <a:ea typeface="+mj-ea"/>
            </a:endParaRPr>
          </a:p>
          <a:p>
            <a:pPr algn="ctr"/>
            <a:r>
              <a:rPr lang="ko-KR" altLang="en-US" sz="1600" b="0" i="0" dirty="0">
                <a:effectLst/>
                <a:latin typeface="+mj-ea"/>
                <a:ea typeface="+mj-ea"/>
              </a:rPr>
              <a:t>이용할 수 있는 다목적 플랫폼을 </a:t>
            </a:r>
            <a:endParaRPr lang="en-US" altLang="ko-KR" sz="1600" b="0" i="0" dirty="0">
              <a:effectLst/>
              <a:latin typeface="+mj-ea"/>
              <a:ea typeface="+mj-ea"/>
            </a:endParaRPr>
          </a:p>
          <a:p>
            <a:pPr algn="ctr"/>
            <a:r>
              <a:rPr lang="ko-KR" altLang="en-US" sz="1600" b="0" i="0" dirty="0">
                <a:effectLst/>
                <a:latin typeface="+mj-ea"/>
                <a:ea typeface="+mj-ea"/>
              </a:rPr>
              <a:t>제공합니다</a:t>
            </a:r>
            <a:r>
              <a:rPr lang="en-US" altLang="ko-KR" sz="1600" b="0" i="0" dirty="0">
                <a:effectLst/>
                <a:latin typeface="+mj-ea"/>
                <a:ea typeface="+mj-ea"/>
              </a:rPr>
              <a:t>.</a:t>
            </a:r>
            <a:endParaRPr lang="ko-KR" altLang="en-US" sz="1600" dirty="0">
              <a:latin typeface="+mj-ea"/>
              <a:ea typeface="+mj-ea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3852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6CB9A9D-9C7D-78E1-2521-ADDE8D74AB8F}"/>
              </a:ext>
            </a:extLst>
          </p:cNvPr>
          <p:cNvGrpSpPr/>
          <p:nvPr/>
        </p:nvGrpSpPr>
        <p:grpSpPr>
          <a:xfrm>
            <a:off x="867875" y="172360"/>
            <a:ext cx="9917035" cy="5752452"/>
            <a:chOff x="391886" y="72151"/>
            <a:chExt cx="11735459" cy="5971698"/>
          </a:xfrm>
        </p:grpSpPr>
        <p:pic>
          <p:nvPicPr>
            <p:cNvPr id="2" name="그림 1" descr="텍스트, 메뉴, 패스트푸드, 음식이(가) 표시된 사진&#10;&#10;자동 생성된 설명">
              <a:extLst>
                <a:ext uri="{FF2B5EF4-FFF2-40B4-BE49-F238E27FC236}">
                  <a16:creationId xmlns:a16="http://schemas.microsoft.com/office/drawing/2014/main" id="{567A0F7D-AD28-896C-7B0C-CB7A6D6E2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663" y="72151"/>
              <a:ext cx="3803355" cy="2700933"/>
            </a:xfrm>
            <a:prstGeom prst="rect">
              <a:avLst/>
            </a:prstGeom>
          </p:spPr>
        </p:pic>
        <p:pic>
          <p:nvPicPr>
            <p:cNvPr id="3" name="그림 2" descr="텍스트, 스크린샷, 폰트, 디자인이(가) 표시된 사진&#10;&#10;자동 생성된 설명">
              <a:extLst>
                <a:ext uri="{FF2B5EF4-FFF2-40B4-BE49-F238E27FC236}">
                  <a16:creationId xmlns:a16="http://schemas.microsoft.com/office/drawing/2014/main" id="{B24DB955-ACC5-7F9B-D3FE-2D51D3ED8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663" y="2773084"/>
              <a:ext cx="3803354" cy="3156662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417739C-8FBE-6CF4-3EA7-CF5ED0315A3A}"/>
                </a:ext>
              </a:extLst>
            </p:cNvPr>
            <p:cNvSpPr/>
            <p:nvPr/>
          </p:nvSpPr>
          <p:spPr>
            <a:xfrm>
              <a:off x="4338188" y="2887187"/>
              <a:ext cx="1130795" cy="274024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41951617-D4FE-DF9B-B8E4-175A5215E5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44091" y="2887187"/>
              <a:ext cx="827315" cy="7372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B1667F2-5A1C-C189-46B6-2C1C28EF1590}"/>
                </a:ext>
              </a:extLst>
            </p:cNvPr>
            <p:cNvSpPr/>
            <p:nvPr/>
          </p:nvSpPr>
          <p:spPr>
            <a:xfrm>
              <a:off x="10492509" y="1499557"/>
              <a:ext cx="1634836" cy="5661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ea typeface="맑은 고딕"/>
                  <a:cs typeface="Calibri"/>
                </a:rPr>
                <a:t>메인 카테고리의</a:t>
              </a:r>
              <a:endParaRPr lang="en-US" altLang="ko-KR" sz="1100" dirty="0">
                <a:solidFill>
                  <a:schemeClr val="tx1"/>
                </a:solidFill>
                <a:ea typeface="맑은 고딕"/>
                <a:cs typeface="Calibri"/>
              </a:endParaRPr>
            </a:p>
            <a:p>
              <a:pPr algn="ctr"/>
              <a:r>
                <a:rPr lang="ko-KR" altLang="en-US" sz="1100" dirty="0">
                  <a:solidFill>
                    <a:schemeClr val="tx1"/>
                  </a:solidFill>
                  <a:ea typeface="맑은 고딕"/>
                  <a:cs typeface="Calibri"/>
                </a:rPr>
                <a:t>서브 카테고리 종류</a:t>
              </a:r>
              <a:endPara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5E2FE52-DFFA-EB8B-497D-AFA647052B0D}"/>
                </a:ext>
              </a:extLst>
            </p:cNvPr>
            <p:cNvSpPr/>
            <p:nvPr/>
          </p:nvSpPr>
          <p:spPr>
            <a:xfrm>
              <a:off x="1625864" y="2490004"/>
              <a:ext cx="1634836" cy="5661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ea typeface="맑은 고딕"/>
                  <a:cs typeface="Calibri"/>
                </a:rPr>
                <a:t>클릭 시 장바구니로 이동</a:t>
              </a:r>
              <a:endPara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5290D95-B924-1248-2448-CA6C1452BD23}"/>
                </a:ext>
              </a:extLst>
            </p:cNvPr>
            <p:cNvSpPr/>
            <p:nvPr/>
          </p:nvSpPr>
          <p:spPr>
            <a:xfrm>
              <a:off x="4595091" y="3161211"/>
              <a:ext cx="307836" cy="274024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77559E48-2328-C225-D668-73BA29197C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4057" y="3335086"/>
              <a:ext cx="875213" cy="9391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0A57FE7-31FC-1677-990F-1F21C41D607C}"/>
                </a:ext>
              </a:extLst>
            </p:cNvPr>
            <p:cNvSpPr/>
            <p:nvPr/>
          </p:nvSpPr>
          <p:spPr>
            <a:xfrm>
              <a:off x="1850770" y="3195892"/>
              <a:ext cx="1634836" cy="5661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ea typeface="맑은 고딕"/>
                  <a:cs typeface="Calibri"/>
                </a:rPr>
                <a:t>클릭 시 장바구니로 이동</a:t>
              </a:r>
              <a:r>
                <a:rPr lang="en-US" altLang="ko-KR" sz="1100" dirty="0">
                  <a:solidFill>
                    <a:schemeClr val="tx1"/>
                  </a:solidFill>
                  <a:ea typeface="맑은 고딕"/>
                  <a:cs typeface="Calibri"/>
                </a:rPr>
                <a:t>X</a:t>
              </a:r>
              <a:endPara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D39A95CE-D8DF-E4DC-6661-806B353DDE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9531" y="2726127"/>
              <a:ext cx="392942" cy="82697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7EFA9388-BC1C-3980-E1AC-E421DEA3BC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42473" y="3801837"/>
              <a:ext cx="777989" cy="19519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169E2F8-1B39-95CE-7F4C-E68A6AA764A9}"/>
                </a:ext>
              </a:extLst>
            </p:cNvPr>
            <p:cNvSpPr/>
            <p:nvPr/>
          </p:nvSpPr>
          <p:spPr>
            <a:xfrm>
              <a:off x="391886" y="3762052"/>
              <a:ext cx="1150586" cy="5661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장바구니</a:t>
              </a:r>
              <a:r>
                <a:rPr lang="en-US" altLang="ko-KR" sz="1100" dirty="0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DB</a:t>
              </a:r>
            </a:p>
            <a:p>
              <a:pPr algn="ctr"/>
              <a:r>
                <a:rPr lang="ko-KR" altLang="en-US" sz="1100" dirty="0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저장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9D403BE-C68E-58E6-734A-3BBA5A49E7E8}"/>
                </a:ext>
              </a:extLst>
            </p:cNvPr>
            <p:cNvSpPr/>
            <p:nvPr/>
          </p:nvSpPr>
          <p:spPr>
            <a:xfrm>
              <a:off x="4406537" y="3602876"/>
              <a:ext cx="496390" cy="274024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E9AFA300-38D0-9C74-FACB-D385E84BCC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57748" y="3931052"/>
              <a:ext cx="1075510" cy="21992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687879B-0009-6D9E-23F8-FF99A978E0DA}"/>
                </a:ext>
              </a:extLst>
            </p:cNvPr>
            <p:cNvSpPr/>
            <p:nvPr/>
          </p:nvSpPr>
          <p:spPr>
            <a:xfrm>
              <a:off x="3875314" y="4563291"/>
              <a:ext cx="3997235" cy="1480558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B059EF9-D633-3565-8FA7-26A33725B475}"/>
                </a:ext>
              </a:extLst>
            </p:cNvPr>
            <p:cNvSpPr/>
            <p:nvPr/>
          </p:nvSpPr>
          <p:spPr>
            <a:xfrm>
              <a:off x="2480700" y="3991002"/>
              <a:ext cx="1150586" cy="5661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클릭 시 클래스 소개 </a:t>
              </a:r>
              <a:r>
                <a:rPr lang="en-US" altLang="ko-KR" sz="1100" dirty="0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ajax</a:t>
              </a:r>
              <a:r>
                <a:rPr lang="ko-KR" altLang="en-US" sz="1100" dirty="0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로 동적변환</a:t>
              </a: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284E5E0D-FF0B-2D96-D8C1-4EB614E7AFDE}"/>
                </a:ext>
              </a:extLst>
            </p:cNvPr>
            <p:cNvCxnSpPr>
              <a:cxnSpLocks/>
            </p:cNvCxnSpPr>
            <p:nvPr/>
          </p:nvCxnSpPr>
          <p:spPr>
            <a:xfrm>
              <a:off x="3168314" y="4632738"/>
              <a:ext cx="611468" cy="28760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6650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A72217B-7CB1-4364-A767-B66D70775925}"/>
              </a:ext>
            </a:extLst>
          </p:cNvPr>
          <p:cNvGrpSpPr/>
          <p:nvPr/>
        </p:nvGrpSpPr>
        <p:grpSpPr>
          <a:xfrm>
            <a:off x="2518278" y="234990"/>
            <a:ext cx="5391849" cy="5971698"/>
            <a:chOff x="2480700" y="72151"/>
            <a:chExt cx="5391849" cy="5971698"/>
          </a:xfrm>
        </p:grpSpPr>
        <p:pic>
          <p:nvPicPr>
            <p:cNvPr id="2" name="그림 1" descr="텍스트, 메뉴, 패스트푸드, 음식이(가) 표시된 사진&#10;&#10;자동 생성된 설명">
              <a:extLst>
                <a:ext uri="{FF2B5EF4-FFF2-40B4-BE49-F238E27FC236}">
                  <a16:creationId xmlns:a16="http://schemas.microsoft.com/office/drawing/2014/main" id="{23D7FB1D-46A9-79EF-3A4A-F3485E292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663" y="72151"/>
              <a:ext cx="3803355" cy="2700933"/>
            </a:xfrm>
            <a:prstGeom prst="rect">
              <a:avLst/>
            </a:prstGeom>
          </p:spPr>
        </p:pic>
        <p:pic>
          <p:nvPicPr>
            <p:cNvPr id="3" name="그림 2" descr="텍스트, 스크린샷, 폰트, 디자인이(가) 표시된 사진&#10;&#10;자동 생성된 설명">
              <a:extLst>
                <a:ext uri="{FF2B5EF4-FFF2-40B4-BE49-F238E27FC236}">
                  <a16:creationId xmlns:a16="http://schemas.microsoft.com/office/drawing/2014/main" id="{EE6E3145-446A-1AB9-E792-C4402C72A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663" y="2773084"/>
              <a:ext cx="3803355" cy="3156661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F912067-FE92-573C-DDD2-74722CBFD781}"/>
                </a:ext>
              </a:extLst>
            </p:cNvPr>
            <p:cNvSpPr/>
            <p:nvPr/>
          </p:nvSpPr>
          <p:spPr>
            <a:xfrm>
              <a:off x="4972594" y="3652523"/>
              <a:ext cx="496390" cy="274024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06A28C9B-D45C-EC76-495C-FA75B6E4B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57748" y="3931052"/>
              <a:ext cx="1075510" cy="21992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A0A29B6-233C-2B93-51A3-6E275ABD9046}"/>
                </a:ext>
              </a:extLst>
            </p:cNvPr>
            <p:cNvSpPr/>
            <p:nvPr/>
          </p:nvSpPr>
          <p:spPr>
            <a:xfrm>
              <a:off x="3875314" y="4563291"/>
              <a:ext cx="3997235" cy="1480558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DBA1B6-8930-070E-909B-8AE31C651180}"/>
                </a:ext>
              </a:extLst>
            </p:cNvPr>
            <p:cNvSpPr/>
            <p:nvPr/>
          </p:nvSpPr>
          <p:spPr>
            <a:xfrm>
              <a:off x="2480700" y="3991002"/>
              <a:ext cx="1150586" cy="5661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클릭 시 커리큘럼 </a:t>
              </a:r>
              <a:r>
                <a:rPr lang="en-US" altLang="ko-KR" sz="1100" dirty="0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ajax</a:t>
              </a:r>
              <a:r>
                <a:rPr lang="ko-KR" altLang="en-US" sz="1100" dirty="0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로 동적변환</a:t>
              </a: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1E6C6C9C-82E6-6915-BD2B-94A52D467431}"/>
                </a:ext>
              </a:extLst>
            </p:cNvPr>
            <p:cNvCxnSpPr>
              <a:cxnSpLocks/>
            </p:cNvCxnSpPr>
            <p:nvPr/>
          </p:nvCxnSpPr>
          <p:spPr>
            <a:xfrm>
              <a:off x="3168314" y="4632738"/>
              <a:ext cx="611468" cy="28760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3319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0E1D4B5-2BD4-043C-EDFB-ED53B4435AEA}"/>
              </a:ext>
            </a:extLst>
          </p:cNvPr>
          <p:cNvGrpSpPr/>
          <p:nvPr/>
        </p:nvGrpSpPr>
        <p:grpSpPr>
          <a:xfrm>
            <a:off x="1587904" y="0"/>
            <a:ext cx="6638475" cy="6705599"/>
            <a:chOff x="1512748" y="0"/>
            <a:chExt cx="6638475" cy="6705599"/>
          </a:xfrm>
        </p:grpSpPr>
        <p:pic>
          <p:nvPicPr>
            <p:cNvPr id="7" name="그림 6" descr="음식, 요리, 식사, 점심이(가) 표시된 사진&#10;&#10;자동 생성된 설명">
              <a:extLst>
                <a:ext uri="{FF2B5EF4-FFF2-40B4-BE49-F238E27FC236}">
                  <a16:creationId xmlns:a16="http://schemas.microsoft.com/office/drawing/2014/main" id="{381E6E1B-3649-2972-B769-1D0055FB5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3406" y="0"/>
              <a:ext cx="4229583" cy="2782782"/>
            </a:xfrm>
            <a:prstGeom prst="rect">
              <a:avLst/>
            </a:prstGeom>
          </p:spPr>
        </p:pic>
        <p:pic>
          <p:nvPicPr>
            <p:cNvPr id="8" name="그림 7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FF166CC8-56A2-F4A6-D231-8C569F217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3407" y="2782782"/>
              <a:ext cx="4229584" cy="2112875"/>
            </a:xfrm>
            <a:prstGeom prst="rect">
              <a:avLst/>
            </a:prstGeom>
          </p:spPr>
        </p:pic>
        <p:pic>
          <p:nvPicPr>
            <p:cNvPr id="9" name="그림 8" descr="지도, 텍스트, 아틀라스이(가) 표시된 사진&#10;&#10;자동 생성된 설명">
              <a:extLst>
                <a:ext uri="{FF2B5EF4-FFF2-40B4-BE49-F238E27FC236}">
                  <a16:creationId xmlns:a16="http://schemas.microsoft.com/office/drawing/2014/main" id="{AEF3D695-A2AF-C7D9-3C8E-BD56B011A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3406" y="4899684"/>
              <a:ext cx="4229582" cy="1701413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D687817-C3F8-210A-DA01-E526551C03D2}"/>
                </a:ext>
              </a:extLst>
            </p:cNvPr>
            <p:cNvSpPr/>
            <p:nvPr/>
          </p:nvSpPr>
          <p:spPr>
            <a:xfrm>
              <a:off x="3642966" y="4772296"/>
              <a:ext cx="4508257" cy="1933303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5C86967-F5EB-A6C3-C55C-9100F44E723F}"/>
                </a:ext>
              </a:extLst>
            </p:cNvPr>
            <p:cNvSpPr/>
            <p:nvPr/>
          </p:nvSpPr>
          <p:spPr>
            <a:xfrm>
              <a:off x="1512748" y="4772296"/>
              <a:ext cx="1281398" cy="6941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주소가 있는 </a:t>
              </a:r>
              <a:r>
                <a:rPr lang="en-US" altLang="ko-KR" sz="1100" dirty="0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OFF</a:t>
              </a:r>
              <a:r>
                <a:rPr lang="ko-KR" altLang="en-US" sz="1100" dirty="0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클래스만 해당 주소를 지도로 출력 </a:t>
              </a: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10B4E469-339D-103F-2A1A-577BB07B2F51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63" y="5210383"/>
              <a:ext cx="611468" cy="28760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4302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각형 38">
            <a:extLst>
              <a:ext uri="{FF2B5EF4-FFF2-40B4-BE49-F238E27FC236}">
                <a16:creationId xmlns:a16="http://schemas.microsoft.com/office/drawing/2014/main" id="{8669B427-F0A8-121D-62EA-0ED4466CF36A}"/>
              </a:ext>
            </a:extLst>
          </p:cNvPr>
          <p:cNvSpPr/>
          <p:nvPr/>
        </p:nvSpPr>
        <p:spPr>
          <a:xfrm>
            <a:off x="-90535" y="235391"/>
            <a:ext cx="2661719" cy="543207"/>
          </a:xfrm>
          <a:prstGeom prst="homePlat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B08EDF-F782-8E39-BBAF-60A17B387CE9}"/>
              </a:ext>
            </a:extLst>
          </p:cNvPr>
          <p:cNvSpPr txBox="1"/>
          <p:nvPr/>
        </p:nvSpPr>
        <p:spPr>
          <a:xfrm>
            <a:off x="1122630" y="335909"/>
            <a:ext cx="1158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ＪＩＮＩ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0504AD-8D4A-A6E4-9C72-E943B5296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173" y="622300"/>
            <a:ext cx="5248039" cy="574024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83F2667-19B4-8B4A-D861-774672587634}"/>
              </a:ext>
            </a:extLst>
          </p:cNvPr>
          <p:cNvSpPr/>
          <p:nvPr/>
        </p:nvSpPr>
        <p:spPr>
          <a:xfrm>
            <a:off x="3227262" y="574269"/>
            <a:ext cx="5340411" cy="638581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1D0620B-D8B8-BA50-4B4A-F1294538D614}"/>
              </a:ext>
            </a:extLst>
          </p:cNvPr>
          <p:cNvCxnSpPr>
            <a:cxnSpLocks/>
          </p:cNvCxnSpPr>
          <p:nvPr/>
        </p:nvCxnSpPr>
        <p:spPr>
          <a:xfrm flipV="1">
            <a:off x="8945689" y="778598"/>
            <a:ext cx="0" cy="2849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CE3703E-D317-EFBB-BF6E-B1DE2746AF02}"/>
              </a:ext>
            </a:extLst>
          </p:cNvPr>
          <p:cNvCxnSpPr>
            <a:cxnSpLocks/>
          </p:cNvCxnSpPr>
          <p:nvPr/>
        </p:nvCxnSpPr>
        <p:spPr>
          <a:xfrm>
            <a:off x="8642350" y="1063586"/>
            <a:ext cx="303339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7BB8FF-F93D-6454-5795-DAAA14ECC389}"/>
              </a:ext>
            </a:extLst>
          </p:cNvPr>
          <p:cNvSpPr/>
          <p:nvPr/>
        </p:nvSpPr>
        <p:spPr>
          <a:xfrm>
            <a:off x="7207250" y="306712"/>
            <a:ext cx="2016501" cy="471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공지사항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Calibri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이벤트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Calibri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자유게시판을 활용하는 통합게시판 배너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BC30AF-7352-251A-96F2-D4067861F671}"/>
              </a:ext>
            </a:extLst>
          </p:cNvPr>
          <p:cNvSpPr/>
          <p:nvPr/>
        </p:nvSpPr>
        <p:spPr>
          <a:xfrm>
            <a:off x="3272173" y="1552169"/>
            <a:ext cx="5248039" cy="448081"/>
          </a:xfrm>
          <a:prstGeom prst="rect">
            <a:avLst/>
          </a:prstGeom>
          <a:noFill/>
          <a:ln w="127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21481B7-19A2-777A-031A-12EF06C7B256}"/>
              </a:ext>
            </a:extLst>
          </p:cNvPr>
          <p:cNvSpPr/>
          <p:nvPr/>
        </p:nvSpPr>
        <p:spPr>
          <a:xfrm>
            <a:off x="3272173" y="2022882"/>
            <a:ext cx="5248039" cy="1305162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B5A4F95-598C-F20C-DA85-7C8D9BBB2E6D}"/>
              </a:ext>
            </a:extLst>
          </p:cNvPr>
          <p:cNvSpPr/>
          <p:nvPr/>
        </p:nvSpPr>
        <p:spPr>
          <a:xfrm>
            <a:off x="3272172" y="3350676"/>
            <a:ext cx="5248039" cy="2338924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2CF2290-7424-C979-8B44-341A28D0E470}"/>
              </a:ext>
            </a:extLst>
          </p:cNvPr>
          <p:cNvSpPr/>
          <p:nvPr/>
        </p:nvSpPr>
        <p:spPr>
          <a:xfrm>
            <a:off x="3272173" y="5747977"/>
            <a:ext cx="1776078" cy="176573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DA9B6A7-4507-8E4A-BBFB-06FFA906970C}"/>
              </a:ext>
            </a:extLst>
          </p:cNvPr>
          <p:cNvSpPr/>
          <p:nvPr/>
        </p:nvSpPr>
        <p:spPr>
          <a:xfrm>
            <a:off x="8008005" y="5741627"/>
            <a:ext cx="450195" cy="221023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DFEBE3E-6905-E208-E987-0B0215624442}"/>
              </a:ext>
            </a:extLst>
          </p:cNvPr>
          <p:cNvSpPr/>
          <p:nvPr/>
        </p:nvSpPr>
        <p:spPr>
          <a:xfrm>
            <a:off x="5048251" y="6108700"/>
            <a:ext cx="1701799" cy="279856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9624FEF-3AA5-24D8-3B20-2769CFF471F5}"/>
              </a:ext>
            </a:extLst>
          </p:cNvPr>
          <p:cNvSpPr/>
          <p:nvPr/>
        </p:nvSpPr>
        <p:spPr>
          <a:xfrm>
            <a:off x="8596652" y="1581625"/>
            <a:ext cx="921994" cy="3891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공지사항 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게시판 목록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DCA524-DC2A-20F5-F33C-0E08BB993AFB}"/>
              </a:ext>
            </a:extLst>
          </p:cNvPr>
          <p:cNvSpPr/>
          <p:nvPr/>
        </p:nvSpPr>
        <p:spPr>
          <a:xfrm>
            <a:off x="8596652" y="2480879"/>
            <a:ext cx="921994" cy="389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이벤트 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게시판 목록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EF20DF0-1C14-06EC-A752-DD001B64719F}"/>
              </a:ext>
            </a:extLst>
          </p:cNvPr>
          <p:cNvSpPr/>
          <p:nvPr/>
        </p:nvSpPr>
        <p:spPr>
          <a:xfrm>
            <a:off x="8596652" y="4325554"/>
            <a:ext cx="921994" cy="38916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자유 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게시판 목록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AD53D90-CE0D-643D-F5DA-971F803874CE}"/>
              </a:ext>
            </a:extLst>
          </p:cNvPr>
          <p:cNvSpPr/>
          <p:nvPr/>
        </p:nvSpPr>
        <p:spPr>
          <a:xfrm>
            <a:off x="7074227" y="6106702"/>
            <a:ext cx="2149522" cy="2798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자유게시판 목록 </a:t>
            </a:r>
            <a:r>
              <a:rPr lang="ko-KR" altLang="en-US" sz="1000" dirty="0" err="1">
                <a:solidFill>
                  <a:schemeClr val="tx1"/>
                </a:solidFill>
                <a:latin typeface="+mn-ea"/>
                <a:cs typeface="Calibri"/>
              </a:rPr>
              <a:t>페이징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 이동 기능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EF8069C-5C15-7735-9B91-E94805C8D572}"/>
              </a:ext>
            </a:extLst>
          </p:cNvPr>
          <p:cNvCxnSpPr>
            <a:cxnSpLocks/>
          </p:cNvCxnSpPr>
          <p:nvPr/>
        </p:nvCxnSpPr>
        <p:spPr>
          <a:xfrm>
            <a:off x="6756400" y="6246630"/>
            <a:ext cx="32417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873A96C3-525E-895F-F44A-EC0BE7F138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6" t="80969" r="58206" b="11305"/>
          <a:stretch/>
        </p:blipFill>
        <p:spPr>
          <a:xfrm>
            <a:off x="1568074" y="5394702"/>
            <a:ext cx="1587500" cy="52984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039236F5-C2FA-F825-F4E2-2B12E736DB5F}"/>
              </a:ext>
            </a:extLst>
          </p:cNvPr>
          <p:cNvSpPr/>
          <p:nvPr/>
        </p:nvSpPr>
        <p:spPr>
          <a:xfrm>
            <a:off x="1122630" y="5982927"/>
            <a:ext cx="2400671" cy="4022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작성자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Calibri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제목으로 드롭 다운 이용한 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자유게시판 검색 기능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38456C1-9564-E6C0-D46A-EC84FBD3B30B}"/>
              </a:ext>
            </a:extLst>
          </p:cNvPr>
          <p:cNvCxnSpPr>
            <a:cxnSpLocks/>
          </p:cNvCxnSpPr>
          <p:nvPr/>
        </p:nvCxnSpPr>
        <p:spPr>
          <a:xfrm flipV="1">
            <a:off x="4106989" y="5961642"/>
            <a:ext cx="0" cy="284988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EE8A201-8861-ED1A-43F8-A78BA6C9023F}"/>
              </a:ext>
            </a:extLst>
          </p:cNvPr>
          <p:cNvCxnSpPr>
            <a:cxnSpLocks/>
          </p:cNvCxnSpPr>
          <p:nvPr/>
        </p:nvCxnSpPr>
        <p:spPr>
          <a:xfrm>
            <a:off x="3581400" y="6246630"/>
            <a:ext cx="525589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45116E5-AE4B-4E98-9033-3DC16A96447A}"/>
              </a:ext>
            </a:extLst>
          </p:cNvPr>
          <p:cNvSpPr/>
          <p:nvPr/>
        </p:nvSpPr>
        <p:spPr>
          <a:xfrm>
            <a:off x="6256533" y="5726158"/>
            <a:ext cx="1443477" cy="2798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자유게시물 작성 기능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862E08C-4482-9C9B-13D4-DCDD8FC9E0D4}"/>
              </a:ext>
            </a:extLst>
          </p:cNvPr>
          <p:cNvCxnSpPr>
            <a:cxnSpLocks/>
          </p:cNvCxnSpPr>
          <p:nvPr/>
        </p:nvCxnSpPr>
        <p:spPr>
          <a:xfrm flipH="1" flipV="1">
            <a:off x="7734300" y="5852138"/>
            <a:ext cx="248305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45AA9F0-7563-9BF3-3399-43F8FDA84BD9}"/>
              </a:ext>
            </a:extLst>
          </p:cNvPr>
          <p:cNvSpPr/>
          <p:nvPr/>
        </p:nvSpPr>
        <p:spPr>
          <a:xfrm>
            <a:off x="7429499" y="2931576"/>
            <a:ext cx="2089147" cy="2798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+mn-ea"/>
                <a:cs typeface="Calibri"/>
              </a:rPr>
              <a:t>이벤트 목록 랜덤 색상 출력 기능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FE46091-303A-A73A-B0E2-ED74F231A17E}"/>
              </a:ext>
            </a:extLst>
          </p:cNvPr>
          <p:cNvSpPr/>
          <p:nvPr/>
        </p:nvSpPr>
        <p:spPr>
          <a:xfrm>
            <a:off x="8596653" y="1233146"/>
            <a:ext cx="1658598" cy="2798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공지 목록 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Calibri"/>
              </a:rPr>
              <a:t>red color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강조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CCC14A-F6CF-9A0B-2F99-1F4A45234ABE}"/>
              </a:ext>
            </a:extLst>
          </p:cNvPr>
          <p:cNvSpPr txBox="1"/>
          <p:nvPr/>
        </p:nvSpPr>
        <p:spPr>
          <a:xfrm>
            <a:off x="77162" y="893559"/>
            <a:ext cx="8818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통합게시판 </a:t>
            </a:r>
            <a:endParaRPr lang="en-US" altLang="ko-KR" sz="1100" dirty="0"/>
          </a:p>
          <a:p>
            <a:pPr algn="ctr"/>
            <a:r>
              <a:rPr lang="en-US" altLang="ko-KR" sz="1100" dirty="0"/>
              <a:t>MAIN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753468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D385B05-A055-124E-61A3-613D2C208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433" y="620163"/>
            <a:ext cx="5260778" cy="5799688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1D0620B-D8B8-BA50-4B4A-F1294538D614}"/>
              </a:ext>
            </a:extLst>
          </p:cNvPr>
          <p:cNvCxnSpPr>
            <a:cxnSpLocks/>
          </p:cNvCxnSpPr>
          <p:nvPr/>
        </p:nvCxnSpPr>
        <p:spPr>
          <a:xfrm flipH="1" flipV="1">
            <a:off x="6680200" y="2744362"/>
            <a:ext cx="716339" cy="33451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2CF2290-7424-C979-8B44-341A28D0E470}"/>
              </a:ext>
            </a:extLst>
          </p:cNvPr>
          <p:cNvSpPr/>
          <p:nvPr/>
        </p:nvSpPr>
        <p:spPr>
          <a:xfrm>
            <a:off x="3272173" y="5747977"/>
            <a:ext cx="1776078" cy="176573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DFEBE3E-6905-E208-E987-0B0215624442}"/>
              </a:ext>
            </a:extLst>
          </p:cNvPr>
          <p:cNvSpPr/>
          <p:nvPr/>
        </p:nvSpPr>
        <p:spPr>
          <a:xfrm>
            <a:off x="5435264" y="6108700"/>
            <a:ext cx="934604" cy="279856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9624FEF-3AA5-24D8-3B20-2769CFF471F5}"/>
              </a:ext>
            </a:extLst>
          </p:cNvPr>
          <p:cNvSpPr/>
          <p:nvPr/>
        </p:nvSpPr>
        <p:spPr>
          <a:xfrm>
            <a:off x="8624070" y="2002588"/>
            <a:ext cx="921994" cy="3891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공지사항 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게시판 목록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DCA524-DC2A-20F5-F33C-0E08BB993AFB}"/>
              </a:ext>
            </a:extLst>
          </p:cNvPr>
          <p:cNvSpPr/>
          <p:nvPr/>
        </p:nvSpPr>
        <p:spPr>
          <a:xfrm>
            <a:off x="8625356" y="2443746"/>
            <a:ext cx="921994" cy="389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이벤트 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게시판 목록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EF20DF0-1C14-06EC-A752-DD001B64719F}"/>
              </a:ext>
            </a:extLst>
          </p:cNvPr>
          <p:cNvSpPr/>
          <p:nvPr/>
        </p:nvSpPr>
        <p:spPr>
          <a:xfrm>
            <a:off x="8624070" y="4167395"/>
            <a:ext cx="921994" cy="38916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자유 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게시판 목록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AD53D90-CE0D-643D-F5DA-971F803874CE}"/>
              </a:ext>
            </a:extLst>
          </p:cNvPr>
          <p:cNvSpPr/>
          <p:nvPr/>
        </p:nvSpPr>
        <p:spPr>
          <a:xfrm>
            <a:off x="6737677" y="6031057"/>
            <a:ext cx="1971573" cy="3887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자유게시판 검색 결과 목록 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  <a:p>
            <a:pPr algn="ctr"/>
            <a:r>
              <a:rPr lang="ko-KR" altLang="en-US" sz="1000" dirty="0" err="1">
                <a:solidFill>
                  <a:schemeClr val="tx1"/>
                </a:solidFill>
                <a:latin typeface="+mn-ea"/>
                <a:cs typeface="Calibri"/>
              </a:rPr>
              <a:t>페이징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 이동 기능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EF8069C-5C15-7735-9B91-E94805C8D572}"/>
              </a:ext>
            </a:extLst>
          </p:cNvPr>
          <p:cNvCxnSpPr>
            <a:cxnSpLocks/>
          </p:cNvCxnSpPr>
          <p:nvPr/>
        </p:nvCxnSpPr>
        <p:spPr>
          <a:xfrm>
            <a:off x="6419850" y="6246630"/>
            <a:ext cx="32417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39236F5-C2FA-F825-F4E2-2B12E736DB5F}"/>
              </a:ext>
            </a:extLst>
          </p:cNvPr>
          <p:cNvSpPr/>
          <p:nvPr/>
        </p:nvSpPr>
        <p:spPr>
          <a:xfrm>
            <a:off x="1393133" y="5974134"/>
            <a:ext cx="2874756" cy="4022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제목에 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Calibri"/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모임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Calibri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검색어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Calibri"/>
              </a:rPr>
              <a:t>)’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가 들어가는 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자유게시판 결과를 검색하고 목록으로 출력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38456C1-9564-E6C0-D46A-EC84FBD3B30B}"/>
              </a:ext>
            </a:extLst>
          </p:cNvPr>
          <p:cNvCxnSpPr>
            <a:cxnSpLocks/>
          </p:cNvCxnSpPr>
          <p:nvPr/>
        </p:nvCxnSpPr>
        <p:spPr>
          <a:xfrm flipV="1">
            <a:off x="4851576" y="5952849"/>
            <a:ext cx="0" cy="284988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EE8A201-8861-ED1A-43F8-A78BA6C9023F}"/>
              </a:ext>
            </a:extLst>
          </p:cNvPr>
          <p:cNvCxnSpPr>
            <a:cxnSpLocks/>
          </p:cNvCxnSpPr>
          <p:nvPr/>
        </p:nvCxnSpPr>
        <p:spPr>
          <a:xfrm>
            <a:off x="4325987" y="6237837"/>
            <a:ext cx="525589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19744C9-B0E0-B3C7-18A0-3CEF9CA0EBC2}"/>
              </a:ext>
            </a:extLst>
          </p:cNvPr>
          <p:cNvSpPr/>
          <p:nvPr/>
        </p:nvSpPr>
        <p:spPr>
          <a:xfrm>
            <a:off x="3272173" y="1552685"/>
            <a:ext cx="5248038" cy="1793760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299D827-5D32-ABDD-6E06-E5E2B60E700C}"/>
              </a:ext>
            </a:extLst>
          </p:cNvPr>
          <p:cNvSpPr/>
          <p:nvPr/>
        </p:nvSpPr>
        <p:spPr>
          <a:xfrm>
            <a:off x="3272461" y="3394943"/>
            <a:ext cx="5248038" cy="2309591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45AA9F0-7563-9BF3-3399-43F8FDA84BD9}"/>
              </a:ext>
            </a:extLst>
          </p:cNvPr>
          <p:cNvSpPr/>
          <p:nvPr/>
        </p:nvSpPr>
        <p:spPr>
          <a:xfrm>
            <a:off x="7396539" y="2884289"/>
            <a:ext cx="2149525" cy="3891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검색 기능 사용 시 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공지사항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Calibri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이벤트 게시판 보이기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3AB927-4A79-27D1-1B17-1F414118952E}"/>
              </a:ext>
            </a:extLst>
          </p:cNvPr>
          <p:cNvSpPr/>
          <p:nvPr/>
        </p:nvSpPr>
        <p:spPr>
          <a:xfrm>
            <a:off x="6988772" y="4605060"/>
            <a:ext cx="2557292" cy="3887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제목에 해당하는 키워드 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자유게시판 검색 결과 목록으로 보이기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8096DCC-A1A7-70B4-4B90-017C796CAA58}"/>
              </a:ext>
            </a:extLst>
          </p:cNvPr>
          <p:cNvCxnSpPr>
            <a:cxnSpLocks/>
          </p:cNvCxnSpPr>
          <p:nvPr/>
        </p:nvCxnSpPr>
        <p:spPr>
          <a:xfrm flipH="1" flipV="1">
            <a:off x="6470650" y="4556562"/>
            <a:ext cx="466192" cy="242894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E2D174B-0762-BC99-6A2B-618F91097BEA}"/>
              </a:ext>
            </a:extLst>
          </p:cNvPr>
          <p:cNvSpPr txBox="1"/>
          <p:nvPr/>
        </p:nvSpPr>
        <p:spPr>
          <a:xfrm>
            <a:off x="77162" y="893559"/>
            <a:ext cx="8818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자유게시판 </a:t>
            </a:r>
            <a:endParaRPr lang="en-US" altLang="ko-KR" sz="1100" dirty="0"/>
          </a:p>
          <a:p>
            <a:pPr algn="ctr"/>
            <a:r>
              <a:rPr lang="ko-KR" altLang="en-US" sz="1100" dirty="0"/>
              <a:t>검색 기능</a:t>
            </a:r>
          </a:p>
        </p:txBody>
      </p:sp>
    </p:spTree>
    <p:extLst>
      <p:ext uri="{BB962C8B-B14F-4D97-AF65-F5344CB8AC3E}">
        <p14:creationId xmlns:p14="http://schemas.microsoft.com/office/powerpoint/2010/main" val="3811634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496FD3C-889C-3B89-4A5C-80D29CD1C35B}"/>
              </a:ext>
            </a:extLst>
          </p:cNvPr>
          <p:cNvGrpSpPr/>
          <p:nvPr/>
        </p:nvGrpSpPr>
        <p:grpSpPr>
          <a:xfrm>
            <a:off x="1036184" y="604107"/>
            <a:ext cx="8616684" cy="5649786"/>
            <a:chOff x="1393830" y="636714"/>
            <a:chExt cx="8153520" cy="534609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EE47328-C4A4-CB5C-8CA6-99BA4A86C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2173" y="636714"/>
              <a:ext cx="5248038" cy="5273483"/>
            </a:xfrm>
            <a:prstGeom prst="rect">
              <a:avLst/>
            </a:prstGeom>
          </p:spPr>
        </p:pic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51D0620B-D8B8-BA50-4B4A-F1294538D61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0200" y="2744362"/>
              <a:ext cx="716339" cy="33451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2CF2290-7424-C979-8B44-341A28D0E470}"/>
                </a:ext>
              </a:extLst>
            </p:cNvPr>
            <p:cNvSpPr/>
            <p:nvPr/>
          </p:nvSpPr>
          <p:spPr>
            <a:xfrm>
              <a:off x="3272870" y="5274328"/>
              <a:ext cx="1776078" cy="176573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DFEBE3E-6905-E208-E987-0B0215624442}"/>
                </a:ext>
              </a:extLst>
            </p:cNvPr>
            <p:cNvSpPr/>
            <p:nvPr/>
          </p:nvSpPr>
          <p:spPr>
            <a:xfrm>
              <a:off x="5738253" y="5645150"/>
              <a:ext cx="300598" cy="272912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9624FEF-3AA5-24D8-3B20-2769CFF471F5}"/>
                </a:ext>
              </a:extLst>
            </p:cNvPr>
            <p:cNvSpPr/>
            <p:nvPr/>
          </p:nvSpPr>
          <p:spPr>
            <a:xfrm>
              <a:off x="8624070" y="2002588"/>
              <a:ext cx="921994" cy="38916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Calibri"/>
                </a:rPr>
                <a:t>공지사항 </a:t>
              </a:r>
              <a:endParaRPr lang="en-US" altLang="ko-KR" sz="1000" dirty="0">
                <a:solidFill>
                  <a:schemeClr val="tx1"/>
                </a:solidFill>
                <a:latin typeface="+mn-ea"/>
                <a:cs typeface="Calibri"/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Calibri"/>
                </a:rPr>
                <a:t>게시판 목록</a:t>
              </a:r>
              <a:endParaRPr lang="en-US" altLang="ko-KR" sz="1000" dirty="0">
                <a:solidFill>
                  <a:schemeClr val="tx1"/>
                </a:solidFill>
                <a:latin typeface="+mn-ea"/>
                <a:cs typeface="Calibri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ADCA524-DC2A-20F5-F33C-0E08BB993AFB}"/>
                </a:ext>
              </a:extLst>
            </p:cNvPr>
            <p:cNvSpPr/>
            <p:nvPr/>
          </p:nvSpPr>
          <p:spPr>
            <a:xfrm>
              <a:off x="8625356" y="2443746"/>
              <a:ext cx="921994" cy="3891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Calibri"/>
                </a:rPr>
                <a:t>이벤트 </a:t>
              </a:r>
              <a:endParaRPr lang="en-US" altLang="ko-KR" sz="1000" dirty="0">
                <a:solidFill>
                  <a:schemeClr val="tx1"/>
                </a:solidFill>
                <a:latin typeface="+mn-ea"/>
                <a:cs typeface="Calibri"/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Calibri"/>
                </a:rPr>
                <a:t>게시판 목록</a:t>
              </a:r>
              <a:endParaRPr lang="en-US" altLang="ko-KR" sz="1000" dirty="0">
                <a:solidFill>
                  <a:schemeClr val="tx1"/>
                </a:solidFill>
                <a:latin typeface="+mn-ea"/>
                <a:cs typeface="Calibri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EF20DF0-1C14-06EC-A752-DD001B64719F}"/>
                </a:ext>
              </a:extLst>
            </p:cNvPr>
            <p:cNvSpPr/>
            <p:nvPr/>
          </p:nvSpPr>
          <p:spPr>
            <a:xfrm>
              <a:off x="8624070" y="4167395"/>
              <a:ext cx="921994" cy="389167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Calibri"/>
                </a:rPr>
                <a:t>자유 </a:t>
              </a:r>
              <a:endParaRPr lang="en-US" altLang="ko-KR" sz="1000" dirty="0">
                <a:solidFill>
                  <a:schemeClr val="tx1"/>
                </a:solidFill>
                <a:latin typeface="+mn-ea"/>
                <a:cs typeface="Calibri"/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Calibri"/>
                </a:rPr>
                <a:t>게시판 목록</a:t>
              </a:r>
              <a:endParaRPr lang="en-US" altLang="ko-KR" sz="1000" dirty="0">
                <a:solidFill>
                  <a:schemeClr val="tx1"/>
                </a:solidFill>
                <a:latin typeface="+mn-ea"/>
                <a:cs typeface="Calibri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AD53D90-CE0D-643D-F5DA-971F803874CE}"/>
                </a:ext>
              </a:extLst>
            </p:cNvPr>
            <p:cNvSpPr/>
            <p:nvPr/>
          </p:nvSpPr>
          <p:spPr>
            <a:xfrm>
              <a:off x="6439226" y="5594020"/>
              <a:ext cx="1971573" cy="38879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Calibri"/>
                </a:rPr>
                <a:t>자유게시판 검색 결과 목록 </a:t>
              </a:r>
              <a:endParaRPr lang="en-US" altLang="ko-KR" sz="1000" dirty="0">
                <a:solidFill>
                  <a:schemeClr val="tx1"/>
                </a:solidFill>
                <a:latin typeface="+mn-ea"/>
                <a:cs typeface="Calibri"/>
              </a:endParaRPr>
            </a:p>
            <a:p>
              <a:pPr algn="ctr"/>
              <a:r>
                <a:rPr lang="ko-KR" altLang="en-US" sz="1000" dirty="0" err="1">
                  <a:solidFill>
                    <a:schemeClr val="tx1"/>
                  </a:solidFill>
                  <a:latin typeface="+mn-ea"/>
                  <a:cs typeface="Calibri"/>
                </a:rPr>
                <a:t>페이징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Calibri"/>
                </a:rPr>
                <a:t> 이동 기능</a:t>
              </a:r>
              <a:endParaRPr lang="en-US" altLang="ko-KR" sz="1000" dirty="0">
                <a:solidFill>
                  <a:schemeClr val="tx1"/>
                </a:solidFill>
                <a:latin typeface="+mn-ea"/>
                <a:cs typeface="Calibri"/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5EF8069C-5C15-7735-9B91-E94805C8D572}"/>
                </a:ext>
              </a:extLst>
            </p:cNvPr>
            <p:cNvCxnSpPr>
              <a:cxnSpLocks/>
            </p:cNvCxnSpPr>
            <p:nvPr/>
          </p:nvCxnSpPr>
          <p:spPr>
            <a:xfrm>
              <a:off x="6076950" y="5764188"/>
              <a:ext cx="32417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39236F5-C2FA-F825-F4E2-2B12E736DB5F}"/>
                </a:ext>
              </a:extLst>
            </p:cNvPr>
            <p:cNvSpPr/>
            <p:nvPr/>
          </p:nvSpPr>
          <p:spPr>
            <a:xfrm>
              <a:off x="1393830" y="5500485"/>
              <a:ext cx="2874756" cy="4022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Calibri"/>
                </a:rPr>
                <a:t>작성자에 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  <a:cs typeface="Calibri"/>
                </a:rPr>
                <a:t>‘</a:t>
              </a:r>
              <a:r>
                <a:rPr lang="ko-KR" altLang="en-US" sz="1000" dirty="0" err="1">
                  <a:solidFill>
                    <a:schemeClr val="tx1"/>
                  </a:solidFill>
                  <a:latin typeface="+mn-ea"/>
                  <a:cs typeface="Calibri"/>
                </a:rPr>
                <a:t>유주상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  <a:cs typeface="Calibri"/>
                </a:rPr>
                <a:t>(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Calibri"/>
                </a:rPr>
                <a:t>검색어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  <a:cs typeface="Calibri"/>
                </a:rPr>
                <a:t>)’ 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Calibri"/>
                </a:rPr>
                <a:t>가 들어가는 </a:t>
              </a:r>
              <a:endParaRPr lang="en-US" altLang="ko-KR" sz="1000" dirty="0">
                <a:solidFill>
                  <a:schemeClr val="tx1"/>
                </a:solidFill>
                <a:latin typeface="+mn-ea"/>
                <a:cs typeface="Calibri"/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Calibri"/>
                </a:rPr>
                <a:t>자유게시판 결과를 검색하고 목록으로 출력</a:t>
              </a:r>
              <a:endParaRPr lang="en-US" altLang="ko-KR" sz="1000" dirty="0">
                <a:solidFill>
                  <a:schemeClr val="tx1"/>
                </a:solidFill>
                <a:latin typeface="+mn-ea"/>
                <a:cs typeface="Calibri"/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C38456C1-9564-E6C0-D46A-EC84FBD3B3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2273" y="5479200"/>
              <a:ext cx="0" cy="284988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0EE8A201-8861-ED1A-43F8-A78BA6C9023F}"/>
                </a:ext>
              </a:extLst>
            </p:cNvPr>
            <p:cNvCxnSpPr>
              <a:cxnSpLocks/>
            </p:cNvCxnSpPr>
            <p:nvPr/>
          </p:nvCxnSpPr>
          <p:spPr>
            <a:xfrm>
              <a:off x="4326684" y="5764188"/>
              <a:ext cx="525589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9744C9-B0E0-B3C7-18A0-3CEF9CA0EBC2}"/>
                </a:ext>
              </a:extLst>
            </p:cNvPr>
            <p:cNvSpPr/>
            <p:nvPr/>
          </p:nvSpPr>
          <p:spPr>
            <a:xfrm>
              <a:off x="3272173" y="1552685"/>
              <a:ext cx="5248038" cy="179376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299D827-5D32-ABDD-6E06-E5E2B60E700C}"/>
                </a:ext>
              </a:extLst>
            </p:cNvPr>
            <p:cNvSpPr/>
            <p:nvPr/>
          </p:nvSpPr>
          <p:spPr>
            <a:xfrm>
              <a:off x="3272461" y="3394944"/>
              <a:ext cx="5248038" cy="179376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45AA9F0-7563-9BF3-3399-43F8FDA84BD9}"/>
                </a:ext>
              </a:extLst>
            </p:cNvPr>
            <p:cNvSpPr/>
            <p:nvPr/>
          </p:nvSpPr>
          <p:spPr>
            <a:xfrm>
              <a:off x="7396539" y="2884289"/>
              <a:ext cx="2149525" cy="38916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Calibri"/>
                </a:rPr>
                <a:t>검색 기능 사용 시 </a:t>
              </a:r>
              <a:endParaRPr lang="en-US" altLang="ko-KR" sz="1000" dirty="0">
                <a:solidFill>
                  <a:schemeClr val="tx1"/>
                </a:solidFill>
                <a:latin typeface="+mn-ea"/>
                <a:cs typeface="Calibri"/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Calibri"/>
                </a:rPr>
                <a:t>공지사항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  <a:cs typeface="Calibri"/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Calibri"/>
                </a:rPr>
                <a:t>이벤트 게시판 보이기</a:t>
              </a:r>
              <a:endParaRPr lang="en-US" altLang="ko-KR" sz="1000" dirty="0">
                <a:solidFill>
                  <a:schemeClr val="tx1"/>
                </a:solidFill>
                <a:latin typeface="+mn-ea"/>
                <a:cs typeface="Calibri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93AB927-4A79-27D1-1B17-1F414118952E}"/>
                </a:ext>
              </a:extLst>
            </p:cNvPr>
            <p:cNvSpPr/>
            <p:nvPr/>
          </p:nvSpPr>
          <p:spPr>
            <a:xfrm>
              <a:off x="6988772" y="4605060"/>
              <a:ext cx="2557292" cy="38879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Calibri"/>
                </a:rPr>
                <a:t>작성자에 해당하는 키워드 </a:t>
              </a:r>
              <a:endParaRPr lang="en-US" altLang="ko-KR" sz="1000" dirty="0">
                <a:solidFill>
                  <a:schemeClr val="tx1"/>
                </a:solidFill>
                <a:latin typeface="+mn-ea"/>
                <a:cs typeface="Calibri"/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Calibri"/>
                </a:rPr>
                <a:t>자유게시판 검색 결과 목록으로 보이기</a:t>
              </a:r>
              <a:endParaRPr lang="en-US" altLang="ko-KR" sz="1000" dirty="0">
                <a:solidFill>
                  <a:schemeClr val="tx1"/>
                </a:solidFill>
                <a:latin typeface="+mn-ea"/>
                <a:cs typeface="Calibri"/>
              </a:endParaRP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A8096DCC-A1A7-70B4-4B90-017C796CAA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70650" y="4556562"/>
              <a:ext cx="466192" cy="242894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E2D174B-0762-BC99-6A2B-618F91097BEA}"/>
              </a:ext>
            </a:extLst>
          </p:cNvPr>
          <p:cNvSpPr txBox="1"/>
          <p:nvPr/>
        </p:nvSpPr>
        <p:spPr>
          <a:xfrm>
            <a:off x="77162" y="893559"/>
            <a:ext cx="8818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자유게시판 </a:t>
            </a:r>
            <a:endParaRPr lang="en-US" altLang="ko-KR" sz="1100" dirty="0"/>
          </a:p>
          <a:p>
            <a:pPr algn="ctr"/>
            <a:r>
              <a:rPr lang="ko-KR" altLang="en-US" sz="1100" dirty="0"/>
              <a:t>검색 기능</a:t>
            </a:r>
          </a:p>
        </p:txBody>
      </p:sp>
    </p:spTree>
    <p:extLst>
      <p:ext uri="{BB962C8B-B14F-4D97-AF65-F5344CB8AC3E}">
        <p14:creationId xmlns:p14="http://schemas.microsoft.com/office/powerpoint/2010/main" val="496581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BF52D25-E82B-38FA-DAFB-12A8AEF1F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774" y="421217"/>
            <a:ext cx="7354451" cy="6093096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DFEBE3E-6905-E208-E987-0B0215624442}"/>
              </a:ext>
            </a:extLst>
          </p:cNvPr>
          <p:cNvSpPr/>
          <p:nvPr/>
        </p:nvSpPr>
        <p:spPr>
          <a:xfrm>
            <a:off x="9269257" y="6103335"/>
            <a:ext cx="472218" cy="259365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9624FEF-3AA5-24D8-3B20-2769CFF471F5}"/>
              </a:ext>
            </a:extLst>
          </p:cNvPr>
          <p:cNvSpPr/>
          <p:nvPr/>
        </p:nvSpPr>
        <p:spPr>
          <a:xfrm>
            <a:off x="2080022" y="277463"/>
            <a:ext cx="1241460" cy="4112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공지사항 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게시물 상세조회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AD53D90-CE0D-643D-F5DA-971F803874CE}"/>
              </a:ext>
            </a:extLst>
          </p:cNvPr>
          <p:cNvSpPr/>
          <p:nvPr/>
        </p:nvSpPr>
        <p:spPr>
          <a:xfrm>
            <a:off x="6967999" y="6103335"/>
            <a:ext cx="1730926" cy="3072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+mn-ea"/>
                <a:cs typeface="Calibri"/>
              </a:rPr>
              <a:t>통합게시판 목록으로 이동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EF8069C-5C15-7735-9B91-E94805C8D572}"/>
              </a:ext>
            </a:extLst>
          </p:cNvPr>
          <p:cNvCxnSpPr>
            <a:cxnSpLocks/>
          </p:cNvCxnSpPr>
          <p:nvPr/>
        </p:nvCxnSpPr>
        <p:spPr>
          <a:xfrm flipH="1">
            <a:off x="8728932" y="6253893"/>
            <a:ext cx="4912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39236F5-C2FA-F825-F4E2-2B12E736DB5F}"/>
              </a:ext>
            </a:extLst>
          </p:cNvPr>
          <p:cNvSpPr/>
          <p:nvPr/>
        </p:nvSpPr>
        <p:spPr>
          <a:xfrm>
            <a:off x="2476500" y="5149985"/>
            <a:ext cx="2667649" cy="4250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관리자가 </a:t>
            </a:r>
            <a:r>
              <a:rPr lang="ko-KR" altLang="en-US" sz="1000">
                <a:solidFill>
                  <a:schemeClr val="tx1"/>
                </a:solidFill>
                <a:latin typeface="+mn-ea"/>
                <a:cs typeface="Calibri"/>
              </a:rPr>
              <a:t>등록한 공지게시물의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본문 내용을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상세보기 화면으로 확인 가능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38456C1-9564-E6C0-D46A-EC84FBD3B30B}"/>
              </a:ext>
            </a:extLst>
          </p:cNvPr>
          <p:cNvCxnSpPr>
            <a:cxnSpLocks/>
          </p:cNvCxnSpPr>
          <p:nvPr/>
        </p:nvCxnSpPr>
        <p:spPr>
          <a:xfrm flipV="1">
            <a:off x="5725013" y="5083455"/>
            <a:ext cx="0" cy="301177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EE8A201-8861-ED1A-43F8-A78BA6C9023F}"/>
              </a:ext>
            </a:extLst>
          </p:cNvPr>
          <p:cNvCxnSpPr>
            <a:cxnSpLocks/>
          </p:cNvCxnSpPr>
          <p:nvPr/>
        </p:nvCxnSpPr>
        <p:spPr>
          <a:xfrm>
            <a:off x="5169568" y="5384632"/>
            <a:ext cx="555445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19744C9-B0E0-B3C7-18A0-3CEF9CA0EBC2}"/>
              </a:ext>
            </a:extLst>
          </p:cNvPr>
          <p:cNvSpPr/>
          <p:nvPr/>
        </p:nvSpPr>
        <p:spPr>
          <a:xfrm>
            <a:off x="3960449" y="694638"/>
            <a:ext cx="4250102" cy="831285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299D827-5D32-ABDD-6E06-E5E2B60E700C}"/>
              </a:ext>
            </a:extLst>
          </p:cNvPr>
          <p:cNvSpPr/>
          <p:nvPr/>
        </p:nvSpPr>
        <p:spPr>
          <a:xfrm>
            <a:off x="3171990" y="2344550"/>
            <a:ext cx="5825960" cy="2716398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3AB927-4A79-27D1-1B17-1F414118952E}"/>
              </a:ext>
            </a:extLst>
          </p:cNvPr>
          <p:cNvSpPr/>
          <p:nvPr/>
        </p:nvSpPr>
        <p:spPr>
          <a:xfrm>
            <a:off x="7499349" y="1659258"/>
            <a:ext cx="2097279" cy="5336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관리자가 등록한 공지게시물의 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제목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Calibri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작성자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Calibri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등록일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Calibri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조회 수를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상세보기 화면으로 확인 가능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2D174B-0762-BC99-6A2B-618F91097BEA}"/>
              </a:ext>
            </a:extLst>
          </p:cNvPr>
          <p:cNvSpPr txBox="1"/>
          <p:nvPr/>
        </p:nvSpPr>
        <p:spPr>
          <a:xfrm>
            <a:off x="77162" y="893559"/>
            <a:ext cx="8818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통합게시판 </a:t>
            </a:r>
            <a:endParaRPr lang="en-US" altLang="ko-KR" sz="1100" dirty="0"/>
          </a:p>
          <a:p>
            <a:pPr algn="ctr"/>
            <a:r>
              <a:rPr lang="ko-KR" altLang="en-US" sz="1100" dirty="0"/>
              <a:t>상세조회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7189056-6740-21E2-9DE9-F741F69BC621}"/>
              </a:ext>
            </a:extLst>
          </p:cNvPr>
          <p:cNvCxnSpPr>
            <a:cxnSpLocks/>
          </p:cNvCxnSpPr>
          <p:nvPr/>
        </p:nvCxnSpPr>
        <p:spPr>
          <a:xfrm flipV="1">
            <a:off x="6094983" y="1563520"/>
            <a:ext cx="0" cy="301177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BC60422-4324-8246-3F6B-D5215C3B54D5}"/>
              </a:ext>
            </a:extLst>
          </p:cNvPr>
          <p:cNvCxnSpPr>
            <a:cxnSpLocks/>
          </p:cNvCxnSpPr>
          <p:nvPr/>
        </p:nvCxnSpPr>
        <p:spPr>
          <a:xfrm flipH="1">
            <a:off x="6094983" y="1864697"/>
            <a:ext cx="1347217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628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50F7EC-2B90-93ED-89B2-ADEBF7DE8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973" y="480136"/>
            <a:ext cx="6818732" cy="5910421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DFEBE3E-6905-E208-E987-0B0215624442}"/>
              </a:ext>
            </a:extLst>
          </p:cNvPr>
          <p:cNvSpPr/>
          <p:nvPr/>
        </p:nvSpPr>
        <p:spPr>
          <a:xfrm>
            <a:off x="8585200" y="6005791"/>
            <a:ext cx="435902" cy="233846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9624FEF-3AA5-24D8-3B20-2769CFF471F5}"/>
              </a:ext>
            </a:extLst>
          </p:cNvPr>
          <p:cNvSpPr/>
          <p:nvPr/>
        </p:nvSpPr>
        <p:spPr>
          <a:xfrm>
            <a:off x="1953022" y="277463"/>
            <a:ext cx="1241460" cy="4112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이벤트 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게시물 상세조회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AD53D90-CE0D-643D-F5DA-971F803874CE}"/>
              </a:ext>
            </a:extLst>
          </p:cNvPr>
          <p:cNvSpPr/>
          <p:nvPr/>
        </p:nvSpPr>
        <p:spPr>
          <a:xfrm>
            <a:off x="6286109" y="5980273"/>
            <a:ext cx="1730926" cy="3072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+mn-ea"/>
                <a:cs typeface="Calibri"/>
              </a:rPr>
              <a:t>통합게시판 목록으로 이동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EF8069C-5C15-7735-9B91-E94805C8D572}"/>
              </a:ext>
            </a:extLst>
          </p:cNvPr>
          <p:cNvCxnSpPr>
            <a:cxnSpLocks/>
          </p:cNvCxnSpPr>
          <p:nvPr/>
        </p:nvCxnSpPr>
        <p:spPr>
          <a:xfrm flipH="1">
            <a:off x="8047042" y="6130831"/>
            <a:ext cx="4912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39236F5-C2FA-F825-F4E2-2B12E736DB5F}"/>
              </a:ext>
            </a:extLst>
          </p:cNvPr>
          <p:cNvSpPr/>
          <p:nvPr/>
        </p:nvSpPr>
        <p:spPr>
          <a:xfrm>
            <a:off x="2080022" y="5771144"/>
            <a:ext cx="2846097" cy="4250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관리자가 </a:t>
            </a:r>
            <a:r>
              <a:rPr lang="ko-KR" altLang="en-US" sz="1000">
                <a:solidFill>
                  <a:schemeClr val="tx1"/>
                </a:solidFill>
                <a:latin typeface="+mn-ea"/>
                <a:cs typeface="Calibri"/>
              </a:rPr>
              <a:t>등록한 이벤트게시물의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본문 내용을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상세보기 화면으로 확인 가능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38456C1-9564-E6C0-D46A-EC84FBD3B30B}"/>
              </a:ext>
            </a:extLst>
          </p:cNvPr>
          <p:cNvCxnSpPr>
            <a:cxnSpLocks/>
          </p:cNvCxnSpPr>
          <p:nvPr/>
        </p:nvCxnSpPr>
        <p:spPr>
          <a:xfrm flipV="1">
            <a:off x="5506983" y="5704614"/>
            <a:ext cx="0" cy="301177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EE8A201-8861-ED1A-43F8-A78BA6C9023F}"/>
              </a:ext>
            </a:extLst>
          </p:cNvPr>
          <p:cNvCxnSpPr>
            <a:cxnSpLocks/>
          </p:cNvCxnSpPr>
          <p:nvPr/>
        </p:nvCxnSpPr>
        <p:spPr>
          <a:xfrm>
            <a:off x="4951538" y="6005791"/>
            <a:ext cx="555445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19744C9-B0E0-B3C7-18A0-3CEF9CA0EBC2}"/>
              </a:ext>
            </a:extLst>
          </p:cNvPr>
          <p:cNvSpPr/>
          <p:nvPr/>
        </p:nvSpPr>
        <p:spPr>
          <a:xfrm>
            <a:off x="3241715" y="748045"/>
            <a:ext cx="4867234" cy="725322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299D827-5D32-ABDD-6E06-E5E2B60E700C}"/>
              </a:ext>
            </a:extLst>
          </p:cNvPr>
          <p:cNvSpPr/>
          <p:nvPr/>
        </p:nvSpPr>
        <p:spPr>
          <a:xfrm>
            <a:off x="3241714" y="1774544"/>
            <a:ext cx="4867235" cy="3893200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3AB927-4A79-27D1-1B17-1F414118952E}"/>
              </a:ext>
            </a:extLst>
          </p:cNvPr>
          <p:cNvSpPr/>
          <p:nvPr/>
        </p:nvSpPr>
        <p:spPr>
          <a:xfrm>
            <a:off x="8220617" y="1375279"/>
            <a:ext cx="2097279" cy="5336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관리자가 등록한 이벤트게시물의 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제목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Calibri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작성자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Calibri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등록일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Calibri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조회 수를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상세보기 화면으로 확인 가능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2D174B-0762-BC99-6A2B-618F91097BEA}"/>
              </a:ext>
            </a:extLst>
          </p:cNvPr>
          <p:cNvSpPr txBox="1"/>
          <p:nvPr/>
        </p:nvSpPr>
        <p:spPr>
          <a:xfrm>
            <a:off x="77162" y="893559"/>
            <a:ext cx="8818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통합게시판 </a:t>
            </a:r>
            <a:endParaRPr lang="en-US" altLang="ko-KR" sz="1100" dirty="0"/>
          </a:p>
          <a:p>
            <a:pPr algn="ctr"/>
            <a:r>
              <a:rPr lang="ko-KR" altLang="en-US" sz="1100" dirty="0"/>
              <a:t>상세조회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7189056-6740-21E2-9DE9-F741F69BC621}"/>
              </a:ext>
            </a:extLst>
          </p:cNvPr>
          <p:cNvCxnSpPr>
            <a:cxnSpLocks/>
          </p:cNvCxnSpPr>
          <p:nvPr/>
        </p:nvCxnSpPr>
        <p:spPr>
          <a:xfrm flipV="1">
            <a:off x="6816251" y="1496966"/>
            <a:ext cx="0" cy="174177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BC60422-4324-8246-3F6B-D5215C3B54D5}"/>
              </a:ext>
            </a:extLst>
          </p:cNvPr>
          <p:cNvCxnSpPr>
            <a:cxnSpLocks/>
          </p:cNvCxnSpPr>
          <p:nvPr/>
        </p:nvCxnSpPr>
        <p:spPr>
          <a:xfrm flipH="1">
            <a:off x="6816251" y="1671143"/>
            <a:ext cx="1347217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2BA7E8C1-BA91-2BA0-1C36-6E12A1C22BB3}"/>
              </a:ext>
            </a:extLst>
          </p:cNvPr>
          <p:cNvSpPr/>
          <p:nvPr/>
        </p:nvSpPr>
        <p:spPr>
          <a:xfrm>
            <a:off x="4236305" y="5140007"/>
            <a:ext cx="2818545" cy="455501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50C02A-5C59-8E92-6BB5-28E873F9BE3A}"/>
              </a:ext>
            </a:extLst>
          </p:cNvPr>
          <p:cNvSpPr/>
          <p:nvPr/>
        </p:nvSpPr>
        <p:spPr>
          <a:xfrm>
            <a:off x="6682604" y="4522807"/>
            <a:ext cx="1730926" cy="4091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상세페이지에 첨부된 파일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확인 및 다운로드 가능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4609D70-D5CD-C286-64B4-494157A57F22}"/>
              </a:ext>
            </a:extLst>
          </p:cNvPr>
          <p:cNvCxnSpPr>
            <a:cxnSpLocks/>
          </p:cNvCxnSpPr>
          <p:nvPr/>
        </p:nvCxnSpPr>
        <p:spPr>
          <a:xfrm flipV="1">
            <a:off x="7099300" y="4993926"/>
            <a:ext cx="325007" cy="3718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509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F69755B-233E-66FA-3FE1-826B231446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763"/>
          <a:stretch/>
        </p:blipFill>
        <p:spPr>
          <a:xfrm>
            <a:off x="2384398" y="395775"/>
            <a:ext cx="6581865" cy="6066444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DFEBE3E-6905-E208-E987-0B0215624442}"/>
              </a:ext>
            </a:extLst>
          </p:cNvPr>
          <p:cNvSpPr/>
          <p:nvPr/>
        </p:nvSpPr>
        <p:spPr>
          <a:xfrm>
            <a:off x="8530361" y="6256405"/>
            <a:ext cx="435902" cy="233846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9624FEF-3AA5-24D8-3B20-2769CFF471F5}"/>
              </a:ext>
            </a:extLst>
          </p:cNvPr>
          <p:cNvSpPr/>
          <p:nvPr/>
        </p:nvSpPr>
        <p:spPr>
          <a:xfrm>
            <a:off x="1953022" y="277463"/>
            <a:ext cx="1241460" cy="411274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자유 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게시물 상세조회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AD53D90-CE0D-643D-F5DA-971F803874CE}"/>
              </a:ext>
            </a:extLst>
          </p:cNvPr>
          <p:cNvSpPr/>
          <p:nvPr/>
        </p:nvSpPr>
        <p:spPr>
          <a:xfrm>
            <a:off x="6231270" y="6230887"/>
            <a:ext cx="1730926" cy="3072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+mn-ea"/>
                <a:cs typeface="Calibri"/>
              </a:rPr>
              <a:t>통합게시판 목록으로 이동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EF8069C-5C15-7735-9B91-E94805C8D572}"/>
              </a:ext>
            </a:extLst>
          </p:cNvPr>
          <p:cNvCxnSpPr>
            <a:cxnSpLocks/>
          </p:cNvCxnSpPr>
          <p:nvPr/>
        </p:nvCxnSpPr>
        <p:spPr>
          <a:xfrm flipH="1">
            <a:off x="7992203" y="6381445"/>
            <a:ext cx="4912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EE8A201-8861-ED1A-43F8-A78BA6C9023F}"/>
              </a:ext>
            </a:extLst>
          </p:cNvPr>
          <p:cNvCxnSpPr>
            <a:cxnSpLocks/>
          </p:cNvCxnSpPr>
          <p:nvPr/>
        </p:nvCxnSpPr>
        <p:spPr>
          <a:xfrm>
            <a:off x="4349750" y="2479341"/>
            <a:ext cx="749824" cy="651209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19744C9-B0E0-B3C7-18A0-3CEF9CA0EBC2}"/>
              </a:ext>
            </a:extLst>
          </p:cNvPr>
          <p:cNvSpPr/>
          <p:nvPr/>
        </p:nvSpPr>
        <p:spPr>
          <a:xfrm>
            <a:off x="3923217" y="601595"/>
            <a:ext cx="3501089" cy="687262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299D827-5D32-ABDD-6E06-E5E2B60E700C}"/>
              </a:ext>
            </a:extLst>
          </p:cNvPr>
          <p:cNvSpPr/>
          <p:nvPr/>
        </p:nvSpPr>
        <p:spPr>
          <a:xfrm>
            <a:off x="3923218" y="1583400"/>
            <a:ext cx="3501086" cy="3447501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3AB927-4A79-27D1-1B17-1F414118952E}"/>
              </a:ext>
            </a:extLst>
          </p:cNvPr>
          <p:cNvSpPr/>
          <p:nvPr/>
        </p:nvSpPr>
        <p:spPr>
          <a:xfrm>
            <a:off x="7536560" y="1195175"/>
            <a:ext cx="2097279" cy="5336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회원이 등록한 자유게시물의 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제목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Calibri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작성자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Calibri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등록일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Calibri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조회 수를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상세보기 화면으로 확인 가능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2D174B-0762-BC99-6A2B-618F91097BEA}"/>
              </a:ext>
            </a:extLst>
          </p:cNvPr>
          <p:cNvSpPr txBox="1"/>
          <p:nvPr/>
        </p:nvSpPr>
        <p:spPr>
          <a:xfrm>
            <a:off x="77162" y="893559"/>
            <a:ext cx="88185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통합게시판 </a:t>
            </a:r>
            <a:endParaRPr lang="en-US" altLang="ko-KR" sz="1100" dirty="0"/>
          </a:p>
          <a:p>
            <a:pPr algn="ctr"/>
            <a:r>
              <a:rPr lang="ko-KR" altLang="en-US" sz="1100" dirty="0"/>
              <a:t>상세조회</a:t>
            </a:r>
            <a:endParaRPr lang="en-US" altLang="ko-KR" sz="1100" dirty="0"/>
          </a:p>
          <a:p>
            <a:pPr algn="ctr"/>
            <a:r>
              <a:rPr lang="ko-KR" altLang="en-US" sz="1100" dirty="0"/>
              <a:t>및 댓글</a:t>
            </a:r>
            <a:endParaRPr lang="en-US" altLang="ko-KR" sz="110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7189056-6740-21E2-9DE9-F741F69BC621}"/>
              </a:ext>
            </a:extLst>
          </p:cNvPr>
          <p:cNvCxnSpPr>
            <a:cxnSpLocks/>
          </p:cNvCxnSpPr>
          <p:nvPr/>
        </p:nvCxnSpPr>
        <p:spPr>
          <a:xfrm flipV="1">
            <a:off x="6132194" y="1316862"/>
            <a:ext cx="0" cy="174177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BC60422-4324-8246-3F6B-D5215C3B54D5}"/>
              </a:ext>
            </a:extLst>
          </p:cNvPr>
          <p:cNvCxnSpPr>
            <a:cxnSpLocks/>
          </p:cNvCxnSpPr>
          <p:nvPr/>
        </p:nvCxnSpPr>
        <p:spPr>
          <a:xfrm flipH="1">
            <a:off x="6132194" y="1491039"/>
            <a:ext cx="1347217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2BA7E8C1-BA91-2BA0-1C36-6E12A1C22BB3}"/>
              </a:ext>
            </a:extLst>
          </p:cNvPr>
          <p:cNvSpPr/>
          <p:nvPr/>
        </p:nvSpPr>
        <p:spPr>
          <a:xfrm>
            <a:off x="4349750" y="4378659"/>
            <a:ext cx="2654300" cy="504491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50C02A-5C59-8E92-6BB5-28E873F9BE3A}"/>
              </a:ext>
            </a:extLst>
          </p:cNvPr>
          <p:cNvSpPr/>
          <p:nvPr/>
        </p:nvSpPr>
        <p:spPr>
          <a:xfrm>
            <a:off x="6613948" y="3842721"/>
            <a:ext cx="2177890" cy="4091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상세페이지에 첨부된 파일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Calibri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여러 개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Calibri"/>
              </a:rPr>
              <a:t>)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확인 및 다운로드 가능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4609D70-D5CD-C286-64B4-494157A57F22}"/>
              </a:ext>
            </a:extLst>
          </p:cNvPr>
          <p:cNvCxnSpPr>
            <a:cxnSpLocks/>
          </p:cNvCxnSpPr>
          <p:nvPr/>
        </p:nvCxnSpPr>
        <p:spPr>
          <a:xfrm flipV="1">
            <a:off x="7030644" y="4313840"/>
            <a:ext cx="325007" cy="3718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39236F5-C2FA-F825-F4E2-2B12E736DB5F}"/>
              </a:ext>
            </a:extLst>
          </p:cNvPr>
          <p:cNvSpPr/>
          <p:nvPr/>
        </p:nvSpPr>
        <p:spPr>
          <a:xfrm>
            <a:off x="2381259" y="1997679"/>
            <a:ext cx="2846097" cy="4250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회원이 등록한 자유게시물의 본문 내용을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상세보기 화면으로 확인 가능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92B8FEA-E94C-1738-9862-6DF14098E8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5" r="17205" b="37708"/>
          <a:stretch/>
        </p:blipFill>
        <p:spPr>
          <a:xfrm>
            <a:off x="1049813" y="3429000"/>
            <a:ext cx="3160064" cy="1492271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6137521-34AF-BCA6-56E5-B18AAE7109E6}"/>
              </a:ext>
            </a:extLst>
          </p:cNvPr>
          <p:cNvSpPr/>
          <p:nvPr/>
        </p:nvSpPr>
        <p:spPr>
          <a:xfrm>
            <a:off x="4395394" y="5689600"/>
            <a:ext cx="2557856" cy="236209"/>
          </a:xfrm>
          <a:prstGeom prst="rect">
            <a:avLst/>
          </a:prstGeom>
          <a:noFill/>
          <a:ln w="127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2CF56B-4394-9E1B-9D29-493E2E7DE1DF}"/>
              </a:ext>
            </a:extLst>
          </p:cNvPr>
          <p:cNvSpPr/>
          <p:nvPr/>
        </p:nvSpPr>
        <p:spPr>
          <a:xfrm>
            <a:off x="2294100" y="3209734"/>
            <a:ext cx="1919179" cy="689166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로그인 된 회원만 자유게시판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댓글 작성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Calibri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보기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Calibri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목록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Calibri"/>
              </a:rPr>
              <a:t>)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 가능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본인 댓글만 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Calibri"/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삭제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Calibri"/>
              </a:rPr>
              <a:t>‘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가능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D15C765-8599-510F-48DF-F2626248EC79}"/>
              </a:ext>
            </a:extLst>
          </p:cNvPr>
          <p:cNvSpPr/>
          <p:nvPr/>
        </p:nvSpPr>
        <p:spPr>
          <a:xfrm>
            <a:off x="1016864" y="5520983"/>
            <a:ext cx="2976416" cy="2659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+mn-ea"/>
                <a:cs typeface="Calibri"/>
              </a:rPr>
              <a:t>Enter key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와 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Calibri"/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등록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Calibri"/>
              </a:rPr>
              <a:t>‘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버튼을 이용해 댓글 작성 가능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5B22E1F-D95D-65E5-0873-67562C33F711}"/>
              </a:ext>
            </a:extLst>
          </p:cNvPr>
          <p:cNvCxnSpPr>
            <a:cxnSpLocks/>
          </p:cNvCxnSpPr>
          <p:nvPr/>
        </p:nvCxnSpPr>
        <p:spPr>
          <a:xfrm flipV="1">
            <a:off x="4582849" y="5602686"/>
            <a:ext cx="0" cy="86914"/>
          </a:xfrm>
          <a:prstGeom prst="straightConnector1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C3939F8-69E0-AEAC-DD3F-427BB102FB04}"/>
              </a:ext>
            </a:extLst>
          </p:cNvPr>
          <p:cNvCxnSpPr>
            <a:cxnSpLocks/>
          </p:cNvCxnSpPr>
          <p:nvPr/>
        </p:nvCxnSpPr>
        <p:spPr>
          <a:xfrm>
            <a:off x="4027404" y="5602686"/>
            <a:ext cx="555445" cy="0"/>
          </a:xfrm>
          <a:prstGeom prst="straightConnector1">
            <a:avLst/>
          </a:prstGeom>
          <a:ln>
            <a:solidFill>
              <a:schemeClr val="accent6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10D75C3-8355-6479-6099-9EFCDE9CBC83}"/>
              </a:ext>
            </a:extLst>
          </p:cNvPr>
          <p:cNvCxnSpPr>
            <a:cxnSpLocks/>
          </p:cNvCxnSpPr>
          <p:nvPr/>
        </p:nvCxnSpPr>
        <p:spPr>
          <a:xfrm>
            <a:off x="2168710" y="4928698"/>
            <a:ext cx="0" cy="592285"/>
          </a:xfrm>
          <a:prstGeom prst="straightConnector1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800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2D174B-0762-BC99-6A2B-618F91097BEA}"/>
              </a:ext>
            </a:extLst>
          </p:cNvPr>
          <p:cNvSpPr txBox="1"/>
          <p:nvPr/>
        </p:nvSpPr>
        <p:spPr>
          <a:xfrm>
            <a:off x="77162" y="893559"/>
            <a:ext cx="8818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자유게시판 </a:t>
            </a:r>
            <a:endParaRPr lang="en-US" altLang="ko-KR" sz="1100" dirty="0"/>
          </a:p>
          <a:p>
            <a:pPr algn="ctr"/>
            <a:r>
              <a:rPr lang="ko-KR" altLang="en-US" sz="1100" dirty="0"/>
              <a:t>등록</a:t>
            </a:r>
            <a:endParaRPr lang="en-US" altLang="ko-KR" sz="1100" dirty="0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D7CDF24-6F86-1D66-A13A-68855DF7D45C}"/>
              </a:ext>
            </a:extLst>
          </p:cNvPr>
          <p:cNvGrpSpPr/>
          <p:nvPr/>
        </p:nvGrpSpPr>
        <p:grpSpPr>
          <a:xfrm>
            <a:off x="2267127" y="170562"/>
            <a:ext cx="7406384" cy="6333775"/>
            <a:chOff x="2189861" y="270133"/>
            <a:chExt cx="7223123" cy="617705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9D4C5F3-790C-CB06-6CF9-9F226402E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2891" y="270133"/>
              <a:ext cx="7150093" cy="6177054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DFEBE3E-6905-E208-E987-0B0215624442}"/>
                </a:ext>
              </a:extLst>
            </p:cNvPr>
            <p:cNvSpPr/>
            <p:nvPr/>
          </p:nvSpPr>
          <p:spPr>
            <a:xfrm>
              <a:off x="5837936" y="5468483"/>
              <a:ext cx="467613" cy="265982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AD53D90-CE0D-643D-F5DA-971F803874CE}"/>
                </a:ext>
              </a:extLst>
            </p:cNvPr>
            <p:cNvSpPr/>
            <p:nvPr/>
          </p:nvSpPr>
          <p:spPr>
            <a:xfrm>
              <a:off x="4349750" y="5930101"/>
              <a:ext cx="1434746" cy="3072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+mn-ea"/>
                  <a:cs typeface="Calibri"/>
                </a:rPr>
                <a:t>자유게시물 등록 기능</a:t>
              </a:r>
              <a:endParaRPr lang="en-US" altLang="ko-KR" sz="1000" dirty="0">
                <a:solidFill>
                  <a:schemeClr val="tx1"/>
                </a:solidFill>
                <a:latin typeface="+mn-ea"/>
                <a:cs typeface="Calibri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0EE8A201-8861-ED1A-43F8-A78BA6C902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7950" y="2994813"/>
              <a:ext cx="0" cy="363847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9744C9-B0E0-B3C7-18A0-3CEF9CA0EBC2}"/>
                </a:ext>
              </a:extLst>
            </p:cNvPr>
            <p:cNvSpPr/>
            <p:nvPr/>
          </p:nvSpPr>
          <p:spPr>
            <a:xfrm>
              <a:off x="6627069" y="2956311"/>
              <a:ext cx="1011981" cy="651201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299D827-5D32-ABDD-6E06-E5E2B60E700C}"/>
                </a:ext>
              </a:extLst>
            </p:cNvPr>
            <p:cNvSpPr/>
            <p:nvPr/>
          </p:nvSpPr>
          <p:spPr>
            <a:xfrm>
              <a:off x="4644897" y="3204673"/>
              <a:ext cx="2994153" cy="1837226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93AB927-4A79-27D1-1B17-1F414118952E}"/>
                </a:ext>
              </a:extLst>
            </p:cNvPr>
            <p:cNvSpPr/>
            <p:nvPr/>
          </p:nvSpPr>
          <p:spPr>
            <a:xfrm>
              <a:off x="2189861" y="3453357"/>
              <a:ext cx="2384712" cy="5742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Calibri"/>
                </a:rPr>
                <a:t>로그인 된 회원 정보를 이용하여 회원 본인의 이름이 작성자에 표시</a:t>
              </a:r>
              <a:endParaRPr lang="en-US" altLang="ko-KR" sz="1000" dirty="0">
                <a:solidFill>
                  <a:schemeClr val="tx1"/>
                </a:solidFill>
                <a:latin typeface="+mn-ea"/>
                <a:cs typeface="Calibri"/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Calibri"/>
                </a:rPr>
                <a:t>제목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  <a:cs typeface="Calibri"/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Calibri"/>
                </a:rPr>
                <a:t>본문 미 입력 시 등록 불가</a:t>
              </a:r>
              <a:endParaRPr lang="en-US" altLang="ko-KR" sz="1000" dirty="0">
                <a:solidFill>
                  <a:schemeClr val="tx1"/>
                </a:solidFill>
                <a:latin typeface="+mn-ea"/>
                <a:cs typeface="Calibri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BA7E8C1-BA91-2BA0-1C36-6E12A1C22BB3}"/>
                </a:ext>
              </a:extLst>
            </p:cNvPr>
            <p:cNvSpPr/>
            <p:nvPr/>
          </p:nvSpPr>
          <p:spPr>
            <a:xfrm>
              <a:off x="4027403" y="5065227"/>
              <a:ext cx="3160061" cy="195938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A50C02A-5C59-8E92-6BB5-28E873F9BE3A}"/>
                </a:ext>
              </a:extLst>
            </p:cNvPr>
            <p:cNvSpPr/>
            <p:nvPr/>
          </p:nvSpPr>
          <p:spPr>
            <a:xfrm>
              <a:off x="6687248" y="5350370"/>
              <a:ext cx="2384711" cy="4091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Calibri"/>
                </a:rPr>
                <a:t>자유게시물에 폴더모양 버튼 클릭 시 </a:t>
              </a:r>
              <a:endParaRPr lang="en-US" altLang="ko-KR" sz="1000" dirty="0">
                <a:solidFill>
                  <a:schemeClr val="tx1"/>
                </a:solidFill>
                <a:latin typeface="+mn-ea"/>
                <a:cs typeface="Calibri"/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Calibri"/>
                </a:rPr>
                <a:t>첨부 파일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  <a:cs typeface="Calibri"/>
                </a:rPr>
                <a:t>(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Calibri"/>
                </a:rPr>
                <a:t>여러 개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  <a:cs typeface="Calibri"/>
                </a:rPr>
                <a:t>) 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Calibri"/>
                </a:rPr>
                <a:t>등록 가능</a:t>
              </a:r>
              <a:endParaRPr lang="en-US" altLang="ko-KR" sz="1000" dirty="0">
                <a:solidFill>
                  <a:schemeClr val="tx1"/>
                </a:solidFill>
                <a:latin typeface="+mn-ea"/>
                <a:cs typeface="Calibri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64609D70-D5CD-C286-64B4-494157A57F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1973" y="3511550"/>
              <a:ext cx="7842" cy="50034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39236F5-C2FA-F825-F4E2-2B12E736DB5F}"/>
                </a:ext>
              </a:extLst>
            </p:cNvPr>
            <p:cNvSpPr/>
            <p:nvPr/>
          </p:nvSpPr>
          <p:spPr>
            <a:xfrm>
              <a:off x="5208528" y="4033303"/>
              <a:ext cx="1866890" cy="4250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Calibri"/>
                </a:rPr>
                <a:t>본문 내용은 에디터 기능을 </a:t>
              </a:r>
              <a:endParaRPr lang="en-US" altLang="ko-KR" sz="1000" dirty="0">
                <a:solidFill>
                  <a:schemeClr val="tx1"/>
                </a:solidFill>
                <a:latin typeface="+mn-ea"/>
                <a:cs typeface="Calibri"/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Calibri"/>
                </a:rPr>
                <a:t>이용하여 등록 가능</a:t>
              </a:r>
              <a:endParaRPr lang="en-US" altLang="ko-KR" sz="1000" dirty="0">
                <a:solidFill>
                  <a:schemeClr val="tx1"/>
                </a:solidFill>
                <a:latin typeface="+mn-ea"/>
                <a:cs typeface="Calibri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D15C765-8599-510F-48DF-F2626248EC79}"/>
                </a:ext>
              </a:extLst>
            </p:cNvPr>
            <p:cNvSpPr/>
            <p:nvPr/>
          </p:nvSpPr>
          <p:spPr>
            <a:xfrm>
              <a:off x="2983761" y="5464254"/>
              <a:ext cx="1675529" cy="26598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Calibri"/>
                </a:rPr>
                <a:t>첨부된 파일 명 확인 가능</a:t>
              </a:r>
              <a:endParaRPr lang="en-US" altLang="ko-KR" sz="1000" dirty="0">
                <a:solidFill>
                  <a:schemeClr val="tx1"/>
                </a:solidFill>
                <a:latin typeface="+mn-ea"/>
                <a:cs typeface="Calibri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57AFA85-30F8-5A8D-D9E2-1A0FCA2F3024}"/>
                </a:ext>
              </a:extLst>
            </p:cNvPr>
            <p:cNvSpPr/>
            <p:nvPr/>
          </p:nvSpPr>
          <p:spPr>
            <a:xfrm>
              <a:off x="7218081" y="5069239"/>
              <a:ext cx="420969" cy="195938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C9796E-080A-52ED-12D2-9160E8577C4A}"/>
                </a:ext>
              </a:extLst>
            </p:cNvPr>
            <p:cNvSpPr/>
            <p:nvPr/>
          </p:nvSpPr>
          <p:spPr>
            <a:xfrm>
              <a:off x="5316883" y="5462642"/>
              <a:ext cx="467613" cy="265982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EC6FA835-7A12-1E08-CA41-BE0F07419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70976" y="5172254"/>
              <a:ext cx="265820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41415A6E-C162-F395-8DF7-A78F25FC0326}"/>
                </a:ext>
              </a:extLst>
            </p:cNvPr>
            <p:cNvCxnSpPr>
              <a:cxnSpLocks/>
            </p:cNvCxnSpPr>
            <p:nvPr/>
          </p:nvCxnSpPr>
          <p:spPr>
            <a:xfrm>
              <a:off x="7930757" y="5172254"/>
              <a:ext cx="0" cy="15271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D64868D-FB5F-CDA3-1726-A38D15A58497}"/>
                </a:ext>
              </a:extLst>
            </p:cNvPr>
            <p:cNvSpPr/>
            <p:nvPr/>
          </p:nvSpPr>
          <p:spPr>
            <a:xfrm>
              <a:off x="5837936" y="5922234"/>
              <a:ext cx="1698624" cy="3072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+mn-ea"/>
                  <a:cs typeface="Calibri"/>
                </a:rPr>
                <a:t>통합게시판 목록으로 이동</a:t>
              </a:r>
              <a:endParaRPr lang="en-US" altLang="ko-KR" sz="1000" dirty="0">
                <a:solidFill>
                  <a:schemeClr val="tx1"/>
                </a:solidFill>
                <a:latin typeface="+mn-ea"/>
                <a:cs typeface="Calibri"/>
              </a:endParaRP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B08FB13F-0C16-1CC5-3CFC-9DD56F5F5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23814" y="5591354"/>
              <a:ext cx="265820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9599C02E-FC94-ACA3-E380-6FA4E25AEA6C}"/>
                </a:ext>
              </a:extLst>
            </p:cNvPr>
            <p:cNvCxnSpPr>
              <a:cxnSpLocks/>
            </p:cNvCxnSpPr>
            <p:nvPr/>
          </p:nvCxnSpPr>
          <p:spPr>
            <a:xfrm>
              <a:off x="5023814" y="5591354"/>
              <a:ext cx="0" cy="3308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22541C4-2A1B-BCBE-E674-C51C796D16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24261" y="5591354"/>
              <a:ext cx="265820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B4366F6D-8F99-3BC3-C810-A74841E39591}"/>
                </a:ext>
              </a:extLst>
            </p:cNvPr>
            <p:cNvCxnSpPr>
              <a:cxnSpLocks/>
            </p:cNvCxnSpPr>
            <p:nvPr/>
          </p:nvCxnSpPr>
          <p:spPr>
            <a:xfrm>
              <a:off x="6590081" y="5591354"/>
              <a:ext cx="0" cy="3308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FEC71D67-96EB-FABB-F1DF-67893096F6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2064" y="5159530"/>
              <a:ext cx="265820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3E96B330-2F11-9B62-86B7-255FD780E143}"/>
                </a:ext>
              </a:extLst>
            </p:cNvPr>
            <p:cNvCxnSpPr>
              <a:cxnSpLocks/>
            </p:cNvCxnSpPr>
            <p:nvPr/>
          </p:nvCxnSpPr>
          <p:spPr>
            <a:xfrm>
              <a:off x="3722064" y="5159530"/>
              <a:ext cx="0" cy="27297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41186D5-A5E6-EF0C-2E8A-EF5874F5DB89}"/>
                </a:ext>
              </a:extLst>
            </p:cNvPr>
            <p:cNvSpPr/>
            <p:nvPr/>
          </p:nvSpPr>
          <p:spPr>
            <a:xfrm>
              <a:off x="6627069" y="2196587"/>
              <a:ext cx="2077054" cy="5091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Calibri"/>
                </a:rPr>
                <a:t>드롭 다운을 이용한 말머리 구분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  <a:cs typeface="Calibri"/>
                </a:rPr>
                <a:t>,</a:t>
              </a: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Calibri"/>
                </a:rPr>
                <a:t>등록 시 필수 선택</a:t>
              </a:r>
              <a:endParaRPr lang="en-US" altLang="ko-KR" sz="1000" dirty="0">
                <a:solidFill>
                  <a:schemeClr val="tx1"/>
                </a:solidFill>
                <a:latin typeface="+mn-ea"/>
                <a:cs typeface="Calibri"/>
              </a:endParaRPr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2869A834-E466-3188-558D-DF98FBFC93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4937" y="3102532"/>
              <a:ext cx="265820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40ECF08C-402D-2D99-6BAC-E65CB2BD93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24718" y="2705770"/>
              <a:ext cx="0" cy="3967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14FADB3-D7C9-171B-BF73-BC9F9A6E31E5}"/>
                </a:ext>
              </a:extLst>
            </p:cNvPr>
            <p:cNvSpPr/>
            <p:nvPr/>
          </p:nvSpPr>
          <p:spPr>
            <a:xfrm>
              <a:off x="4640240" y="2705770"/>
              <a:ext cx="1676958" cy="464265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88D67DE2-79CE-E2F1-E973-BD4CB8E56C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7950" y="2994813"/>
              <a:ext cx="722290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6455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1816925" y="-1816923"/>
            <a:ext cx="3194458" cy="6828313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348849" y="2014844"/>
            <a:ext cx="3046019" cy="6640288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448654-5EBD-64B9-B2FA-7B1B064923B7}"/>
              </a:ext>
            </a:extLst>
          </p:cNvPr>
          <p:cNvSpPr txBox="1"/>
          <p:nvPr/>
        </p:nvSpPr>
        <p:spPr>
          <a:xfrm>
            <a:off x="898203" y="560379"/>
            <a:ext cx="765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+mj-lt"/>
                <a:ea typeface="남양주 고딕 B" panose="02020603020101020101" pitchFamily="18" charset="-127"/>
              </a:rPr>
              <a:t>03.</a:t>
            </a:r>
            <a:endParaRPr lang="ko-KR" altLang="en-US" sz="3200" dirty="0">
              <a:latin typeface="+mj-lt"/>
              <a:ea typeface="남양주 고딕 B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EEC753-A4D6-A7FC-8157-4B9032BD3C3C}"/>
              </a:ext>
            </a:extLst>
          </p:cNvPr>
          <p:cNvSpPr txBox="1"/>
          <p:nvPr/>
        </p:nvSpPr>
        <p:spPr>
          <a:xfrm>
            <a:off x="1699041" y="591156"/>
            <a:ext cx="300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+mn-ea"/>
              </a:rPr>
              <a:t>요구 사항 분석</a:t>
            </a:r>
          </a:p>
        </p:txBody>
      </p:sp>
      <p:sp>
        <p:nvSpPr>
          <p:cNvPr id="20" name="직각 삼각형 19">
            <a:extLst>
              <a:ext uri="{FF2B5EF4-FFF2-40B4-BE49-F238E27FC236}">
                <a16:creationId xmlns:a16="http://schemas.microsoft.com/office/drawing/2014/main" id="{7C4F099B-7C3A-1CA2-B4B6-8D458F6E15F0}"/>
              </a:ext>
            </a:extLst>
          </p:cNvPr>
          <p:cNvSpPr/>
          <p:nvPr/>
        </p:nvSpPr>
        <p:spPr>
          <a:xfrm rot="5400000">
            <a:off x="1094781" y="163813"/>
            <a:ext cx="1942954" cy="413252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각 삼각형 26">
            <a:extLst>
              <a:ext uri="{FF2B5EF4-FFF2-40B4-BE49-F238E27FC236}">
                <a16:creationId xmlns:a16="http://schemas.microsoft.com/office/drawing/2014/main" id="{4E979094-16EC-D091-F7E6-13B15F01261D}"/>
              </a:ext>
            </a:extLst>
          </p:cNvPr>
          <p:cNvSpPr/>
          <p:nvPr/>
        </p:nvSpPr>
        <p:spPr>
          <a:xfrm rot="16200000">
            <a:off x="9154260" y="2658958"/>
            <a:ext cx="1942954" cy="4132526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39A28B-EF5E-CDC3-DB51-00A00D2B39F6}"/>
              </a:ext>
            </a:extLst>
          </p:cNvPr>
          <p:cNvSpPr/>
          <p:nvPr/>
        </p:nvSpPr>
        <p:spPr>
          <a:xfrm>
            <a:off x="1708301" y="1432569"/>
            <a:ext cx="8690344" cy="52241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B95B64-8FCB-4500-788E-DE46399B7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194" y="1595869"/>
            <a:ext cx="7145999" cy="499455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F599CC2-DBBD-E143-7FAC-5F264EBEA9F5}"/>
              </a:ext>
            </a:extLst>
          </p:cNvPr>
          <p:cNvSpPr/>
          <p:nvPr/>
        </p:nvSpPr>
        <p:spPr>
          <a:xfrm>
            <a:off x="8059474" y="935665"/>
            <a:ext cx="2339172" cy="4969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7751BA-7DBC-B754-538F-6A08EB2B64A0}"/>
              </a:ext>
            </a:extLst>
          </p:cNvPr>
          <p:cNvSpPr txBox="1"/>
          <p:nvPr/>
        </p:nvSpPr>
        <p:spPr>
          <a:xfrm>
            <a:off x="8474145" y="952955"/>
            <a:ext cx="222575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Use Case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  <a:p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949035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2D174B-0762-BC99-6A2B-618F91097BEA}"/>
              </a:ext>
            </a:extLst>
          </p:cNvPr>
          <p:cNvSpPr txBox="1"/>
          <p:nvPr/>
        </p:nvSpPr>
        <p:spPr>
          <a:xfrm>
            <a:off x="77162" y="893559"/>
            <a:ext cx="8818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자유게시판 </a:t>
            </a:r>
            <a:endParaRPr lang="en-US" altLang="ko-KR" sz="1100" dirty="0"/>
          </a:p>
          <a:p>
            <a:pPr algn="ctr"/>
            <a:r>
              <a:rPr lang="ko-KR" altLang="en-US" sz="1100" dirty="0"/>
              <a:t>등록</a:t>
            </a:r>
            <a:endParaRPr lang="en-US" altLang="ko-KR" sz="1100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8948E0-C436-52BD-443D-8C72AFCFD176}"/>
              </a:ext>
            </a:extLst>
          </p:cNvPr>
          <p:cNvGrpSpPr/>
          <p:nvPr/>
        </p:nvGrpSpPr>
        <p:grpSpPr>
          <a:xfrm>
            <a:off x="2880003" y="50800"/>
            <a:ext cx="7199750" cy="6435203"/>
            <a:chOff x="2975253" y="179078"/>
            <a:chExt cx="7070441" cy="631962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6556C23-F162-1CFB-06A0-6A40A8D1F9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52" r="5918" b="3147"/>
            <a:stretch/>
          </p:blipFill>
          <p:spPr>
            <a:xfrm>
              <a:off x="3053219" y="179078"/>
              <a:ext cx="5813477" cy="6210590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DFEBE3E-6905-E208-E987-0B0215624442}"/>
                </a:ext>
              </a:extLst>
            </p:cNvPr>
            <p:cNvSpPr/>
            <p:nvPr/>
          </p:nvSpPr>
          <p:spPr>
            <a:xfrm>
              <a:off x="5988709" y="5710352"/>
              <a:ext cx="479477" cy="27273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AD53D90-CE0D-643D-F5DA-971F803874CE}"/>
                </a:ext>
              </a:extLst>
            </p:cNvPr>
            <p:cNvSpPr/>
            <p:nvPr/>
          </p:nvSpPr>
          <p:spPr>
            <a:xfrm>
              <a:off x="4462765" y="6183682"/>
              <a:ext cx="1471148" cy="31502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Calibri"/>
                </a:rPr>
                <a:t>자유게시물 수정 기능</a:t>
              </a:r>
              <a:endParaRPr lang="en-US" altLang="ko-KR" sz="1000" dirty="0">
                <a:solidFill>
                  <a:schemeClr val="tx1"/>
                </a:solidFill>
                <a:latin typeface="+mn-ea"/>
                <a:cs typeface="Calibri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0EE8A201-8861-ED1A-43F8-A78BA6C902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29829" y="2500821"/>
              <a:ext cx="564690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9744C9-B0E0-B3C7-18A0-3CEF9CA0EBC2}"/>
                </a:ext>
              </a:extLst>
            </p:cNvPr>
            <p:cNvSpPr/>
            <p:nvPr/>
          </p:nvSpPr>
          <p:spPr>
            <a:xfrm>
              <a:off x="6760294" y="2673152"/>
              <a:ext cx="963785" cy="223147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299D827-5D32-ABDD-6E06-E5E2B60E700C}"/>
                </a:ext>
              </a:extLst>
            </p:cNvPr>
            <p:cNvSpPr/>
            <p:nvPr/>
          </p:nvSpPr>
          <p:spPr>
            <a:xfrm>
              <a:off x="4856138" y="2944160"/>
              <a:ext cx="2867941" cy="1787482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93AB927-4A79-27D1-1B17-1F414118952E}"/>
                </a:ext>
              </a:extLst>
            </p:cNvPr>
            <p:cNvSpPr/>
            <p:nvPr/>
          </p:nvSpPr>
          <p:spPr>
            <a:xfrm>
              <a:off x="7154388" y="2349407"/>
              <a:ext cx="2102493" cy="2798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Calibri"/>
                </a:rPr>
                <a:t>작성자와 제목은 수정 불가 처리</a:t>
              </a:r>
              <a:endParaRPr lang="en-US" altLang="ko-KR" sz="1000" dirty="0">
                <a:solidFill>
                  <a:schemeClr val="tx1"/>
                </a:solidFill>
                <a:latin typeface="+mn-ea"/>
                <a:cs typeface="Calibri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BA7E8C1-BA91-2BA0-1C36-6E12A1C22BB3}"/>
                </a:ext>
              </a:extLst>
            </p:cNvPr>
            <p:cNvSpPr/>
            <p:nvPr/>
          </p:nvSpPr>
          <p:spPr>
            <a:xfrm>
              <a:off x="4292600" y="4752233"/>
              <a:ext cx="2954636" cy="146287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A50C02A-5C59-8E92-6BB5-28E873F9BE3A}"/>
                </a:ext>
              </a:extLst>
            </p:cNvPr>
            <p:cNvSpPr/>
            <p:nvPr/>
          </p:nvSpPr>
          <p:spPr>
            <a:xfrm>
              <a:off x="7299978" y="5014940"/>
              <a:ext cx="2332653" cy="6139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Calibri"/>
                </a:rPr>
                <a:t>자유게시물에 폴더모양 버튼 클릭 시 </a:t>
              </a:r>
              <a:endParaRPr lang="en-US" altLang="ko-KR" sz="1000" dirty="0">
                <a:solidFill>
                  <a:schemeClr val="tx1"/>
                </a:solidFill>
                <a:latin typeface="+mn-ea"/>
                <a:cs typeface="Calibri"/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Calibri"/>
                </a:rPr>
                <a:t>첨부 파일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  <a:cs typeface="Calibri"/>
                </a:rPr>
                <a:t>(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Calibri"/>
                </a:rPr>
                <a:t>여러 개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  <a:cs typeface="Calibri"/>
                </a:rPr>
                <a:t>) 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Calibri"/>
                </a:rPr>
                <a:t>등록 가능</a:t>
              </a:r>
              <a:endParaRPr lang="en-US" altLang="ko-KR" sz="1000" dirty="0">
                <a:solidFill>
                  <a:schemeClr val="tx1"/>
                </a:solidFill>
                <a:latin typeface="+mn-ea"/>
                <a:cs typeface="Calibri"/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Calibri"/>
                </a:rPr>
                <a:t>아래 파일 체크 시 변경 및 삭제</a:t>
              </a:r>
              <a:endParaRPr lang="en-US" altLang="ko-KR" sz="1000" dirty="0">
                <a:solidFill>
                  <a:schemeClr val="tx1"/>
                </a:solidFill>
                <a:latin typeface="+mn-ea"/>
                <a:cs typeface="Calibri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64609D70-D5CD-C286-64B4-494157A57F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00460" y="3703769"/>
              <a:ext cx="8041" cy="51304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39236F5-C2FA-F825-F4E2-2B12E736DB5F}"/>
                </a:ext>
              </a:extLst>
            </p:cNvPr>
            <p:cNvSpPr/>
            <p:nvPr/>
          </p:nvSpPr>
          <p:spPr>
            <a:xfrm>
              <a:off x="5332980" y="3732271"/>
              <a:ext cx="1914256" cy="43588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Calibri"/>
                </a:rPr>
                <a:t>본문 내용은 에디터 기능을 </a:t>
              </a:r>
              <a:endParaRPr lang="en-US" altLang="ko-KR" sz="1000" dirty="0">
                <a:solidFill>
                  <a:schemeClr val="tx1"/>
                </a:solidFill>
                <a:latin typeface="+mn-ea"/>
                <a:cs typeface="Calibri"/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Calibri"/>
                </a:rPr>
                <a:t>이용하여 수정 가능</a:t>
              </a:r>
              <a:endParaRPr lang="en-US" altLang="ko-KR" sz="1000" dirty="0">
                <a:solidFill>
                  <a:schemeClr val="tx1"/>
                </a:solidFill>
                <a:latin typeface="+mn-ea"/>
                <a:cs typeface="Calibri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D15C765-8599-510F-48DF-F2626248EC79}"/>
                </a:ext>
              </a:extLst>
            </p:cNvPr>
            <p:cNvSpPr/>
            <p:nvPr/>
          </p:nvSpPr>
          <p:spPr>
            <a:xfrm>
              <a:off x="2975253" y="5139647"/>
              <a:ext cx="1718040" cy="4892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Calibri"/>
                </a:rPr>
                <a:t>첨부된 파일 명 및</a:t>
              </a:r>
              <a:endParaRPr lang="en-US" altLang="ko-KR" sz="1000" dirty="0">
                <a:solidFill>
                  <a:schemeClr val="tx1"/>
                </a:solidFill>
                <a:latin typeface="+mn-ea"/>
                <a:cs typeface="Calibri"/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Calibri"/>
                </a:rPr>
                <a:t>변경 할 파일 명 확인 가능</a:t>
              </a:r>
              <a:endParaRPr lang="en-US" altLang="ko-KR" sz="1000" dirty="0">
                <a:solidFill>
                  <a:schemeClr val="tx1"/>
                </a:solidFill>
                <a:latin typeface="+mn-ea"/>
                <a:cs typeface="Calibri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57AFA85-30F8-5A8D-D9E2-1A0FCA2F3024}"/>
                </a:ext>
              </a:extLst>
            </p:cNvPr>
            <p:cNvSpPr/>
            <p:nvPr/>
          </p:nvSpPr>
          <p:spPr>
            <a:xfrm>
              <a:off x="7288559" y="4752233"/>
              <a:ext cx="431650" cy="146287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C9796E-080A-52ED-12D2-9160E8577C4A}"/>
                </a:ext>
              </a:extLst>
            </p:cNvPr>
            <p:cNvSpPr/>
            <p:nvPr/>
          </p:nvSpPr>
          <p:spPr>
            <a:xfrm>
              <a:off x="5454436" y="5704363"/>
              <a:ext cx="479477" cy="27273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EC6FA835-7A12-1E08-CA41-BE0F07419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43130" y="4822407"/>
              <a:ext cx="272564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41415A6E-C162-F395-8DF7-A78F25FC0326}"/>
                </a:ext>
              </a:extLst>
            </p:cNvPr>
            <p:cNvCxnSpPr>
              <a:cxnSpLocks/>
            </p:cNvCxnSpPr>
            <p:nvPr/>
          </p:nvCxnSpPr>
          <p:spPr>
            <a:xfrm>
              <a:off x="8009502" y="4822407"/>
              <a:ext cx="0" cy="15659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D64868D-FB5F-CDA3-1726-A38D15A58497}"/>
                </a:ext>
              </a:extLst>
            </p:cNvPr>
            <p:cNvSpPr/>
            <p:nvPr/>
          </p:nvSpPr>
          <p:spPr>
            <a:xfrm>
              <a:off x="5988709" y="6175615"/>
              <a:ext cx="1741721" cy="31502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+mn-ea"/>
                  <a:cs typeface="Calibri"/>
                </a:rPr>
                <a:t>통합게시판 목록으로 이동</a:t>
              </a:r>
              <a:endParaRPr lang="en-US" altLang="ko-KR" sz="1000" dirty="0">
                <a:solidFill>
                  <a:schemeClr val="tx1"/>
                </a:solidFill>
                <a:latin typeface="+mn-ea"/>
                <a:cs typeface="Calibri"/>
              </a:endParaRP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B08FB13F-0C16-1CC5-3CFC-9DD56F5F5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53931" y="5836340"/>
              <a:ext cx="272564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9599C02E-FC94-ACA3-E380-6FA4E25AEA6C}"/>
                </a:ext>
              </a:extLst>
            </p:cNvPr>
            <p:cNvCxnSpPr>
              <a:cxnSpLocks/>
            </p:cNvCxnSpPr>
            <p:nvPr/>
          </p:nvCxnSpPr>
          <p:spPr>
            <a:xfrm>
              <a:off x="5153931" y="5836340"/>
              <a:ext cx="0" cy="33927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22541C4-2A1B-BCBE-E674-C51C796D16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373" y="5836340"/>
              <a:ext cx="272564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B4366F6D-8F99-3BC3-C810-A74841E39591}"/>
                </a:ext>
              </a:extLst>
            </p:cNvPr>
            <p:cNvCxnSpPr>
              <a:cxnSpLocks/>
            </p:cNvCxnSpPr>
            <p:nvPr/>
          </p:nvCxnSpPr>
          <p:spPr>
            <a:xfrm>
              <a:off x="6759937" y="5836340"/>
              <a:ext cx="0" cy="33927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FEC71D67-96EB-FABB-F1DF-67893096F6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4439" y="4809323"/>
              <a:ext cx="272564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3E96B330-2F11-9B62-86B7-255FD780E143}"/>
                </a:ext>
              </a:extLst>
            </p:cNvPr>
            <p:cNvCxnSpPr>
              <a:cxnSpLocks/>
            </p:cNvCxnSpPr>
            <p:nvPr/>
          </p:nvCxnSpPr>
          <p:spPr>
            <a:xfrm>
              <a:off x="3974439" y="4809323"/>
              <a:ext cx="0" cy="2799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41186D5-A5E6-EF0C-2E8A-EF5874F5DB89}"/>
                </a:ext>
              </a:extLst>
            </p:cNvPr>
            <p:cNvSpPr/>
            <p:nvPr/>
          </p:nvSpPr>
          <p:spPr>
            <a:xfrm>
              <a:off x="7801009" y="3011342"/>
              <a:ext cx="2244685" cy="5236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Calibri"/>
                </a:rPr>
                <a:t>등록했던 말머리로 표시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  <a:cs typeface="Calibri"/>
                </a:rPr>
                <a:t>,</a:t>
              </a: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Calibri"/>
                </a:rPr>
                <a:t>드롭 다운 기능 사용하여 수정 가능 </a:t>
              </a:r>
              <a:endParaRPr lang="en-US" altLang="ko-KR" sz="1000" dirty="0">
                <a:solidFill>
                  <a:schemeClr val="tx1"/>
                </a:solidFill>
                <a:latin typeface="+mn-ea"/>
                <a:cs typeface="Calibri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14FADB3-D7C9-171B-BF73-BC9F9A6E31E5}"/>
                </a:ext>
              </a:extLst>
            </p:cNvPr>
            <p:cNvSpPr/>
            <p:nvPr/>
          </p:nvSpPr>
          <p:spPr>
            <a:xfrm>
              <a:off x="4243248" y="2420255"/>
              <a:ext cx="2244125" cy="476044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4C72970-EE4A-D89C-EA16-4007C19993CC}"/>
                </a:ext>
              </a:extLst>
            </p:cNvPr>
            <p:cNvSpPr/>
            <p:nvPr/>
          </p:nvSpPr>
          <p:spPr>
            <a:xfrm>
              <a:off x="4780159" y="5137476"/>
              <a:ext cx="2417722" cy="307772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CF2CB8F0-7EE9-8699-A835-4AB2EA568B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5290" y="4898520"/>
              <a:ext cx="0" cy="238956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5EC9BA33-EB17-3342-AB64-4FFF41A4F7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43130" y="2784725"/>
              <a:ext cx="272564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B92EA29F-F20D-CB5C-1809-3530F4546DE4}"/>
                </a:ext>
              </a:extLst>
            </p:cNvPr>
            <p:cNvCxnSpPr>
              <a:cxnSpLocks/>
            </p:cNvCxnSpPr>
            <p:nvPr/>
          </p:nvCxnSpPr>
          <p:spPr>
            <a:xfrm>
              <a:off x="8009502" y="2784725"/>
              <a:ext cx="0" cy="15659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9306C93F-C94E-5025-9CF1-F025CD9358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6"/>
          <a:stretch/>
        </p:blipFill>
        <p:spPr>
          <a:xfrm>
            <a:off x="1758835" y="768203"/>
            <a:ext cx="4740750" cy="910429"/>
          </a:xfrm>
          <a:prstGeom prst="rect">
            <a:avLst/>
          </a:prstGeom>
          <a:ln>
            <a:solidFill>
              <a:srgbClr val="92D050"/>
            </a:solidFill>
          </a:ln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E651CA9-5C94-DB42-EAD1-1C64965D397B}"/>
              </a:ext>
            </a:extLst>
          </p:cNvPr>
          <p:cNvCxnSpPr>
            <a:cxnSpLocks/>
          </p:cNvCxnSpPr>
          <p:nvPr/>
        </p:nvCxnSpPr>
        <p:spPr>
          <a:xfrm>
            <a:off x="3110976" y="1678632"/>
            <a:ext cx="0" cy="152285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9C69A38-8CC0-3B0E-F9D1-73694C78E6C0}"/>
              </a:ext>
            </a:extLst>
          </p:cNvPr>
          <p:cNvSpPr/>
          <p:nvPr/>
        </p:nvSpPr>
        <p:spPr>
          <a:xfrm>
            <a:off x="1834373" y="3238525"/>
            <a:ext cx="2553205" cy="4304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+mn-ea"/>
                <a:cs typeface="Calibri"/>
              </a:rPr>
              <a:t>로그인 된 회원 및 본인이 작성한 게시물에 대해서만 수정 및 삭제 가능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90FF66C-E67E-23A1-B55C-E7AB5A471516}"/>
              </a:ext>
            </a:extLst>
          </p:cNvPr>
          <p:cNvSpPr/>
          <p:nvPr/>
        </p:nvSpPr>
        <p:spPr>
          <a:xfrm>
            <a:off x="5638800" y="1304707"/>
            <a:ext cx="590551" cy="199283"/>
          </a:xfrm>
          <a:prstGeom prst="rect">
            <a:avLst/>
          </a:prstGeom>
          <a:noFill/>
          <a:ln w="12700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874CE95-973C-D571-BF5A-A5875D6B76D5}"/>
              </a:ext>
            </a:extLst>
          </p:cNvPr>
          <p:cNvCxnSpPr>
            <a:cxnSpLocks/>
          </p:cNvCxnSpPr>
          <p:nvPr/>
        </p:nvCxnSpPr>
        <p:spPr>
          <a:xfrm>
            <a:off x="6248704" y="1396071"/>
            <a:ext cx="1181207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F92B94A-59B6-35AD-B5A8-160F26E7FF83}"/>
              </a:ext>
            </a:extLst>
          </p:cNvPr>
          <p:cNvSpPr/>
          <p:nvPr/>
        </p:nvSpPr>
        <p:spPr>
          <a:xfrm>
            <a:off x="7476580" y="1178453"/>
            <a:ext cx="2285737" cy="4454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수정 시 해당 화면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Calibri"/>
              </a:rPr>
              <a:t>, 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삭제 시 본인 작성 자유게시물 삭제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21244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CCC14A-F6CF-9A0B-2F99-1F4A45234ABE}"/>
              </a:ext>
            </a:extLst>
          </p:cNvPr>
          <p:cNvSpPr txBox="1"/>
          <p:nvPr/>
        </p:nvSpPr>
        <p:spPr>
          <a:xfrm>
            <a:off x="77162" y="893559"/>
            <a:ext cx="8818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문의게시판 </a:t>
            </a:r>
            <a:endParaRPr lang="en-US" altLang="ko-KR" sz="1100" dirty="0"/>
          </a:p>
          <a:p>
            <a:pPr algn="ctr"/>
            <a:r>
              <a:rPr lang="en-US" altLang="ko-KR" sz="1100" dirty="0"/>
              <a:t>1 : 1 MAIN</a:t>
            </a:r>
            <a:endParaRPr lang="ko-KR" altLang="en-US" sz="1100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BC5E978-7FC6-CBFD-25BD-181B44A35ECF}"/>
              </a:ext>
            </a:extLst>
          </p:cNvPr>
          <p:cNvGrpSpPr/>
          <p:nvPr/>
        </p:nvGrpSpPr>
        <p:grpSpPr>
          <a:xfrm>
            <a:off x="2067739" y="374650"/>
            <a:ext cx="7590611" cy="6248400"/>
            <a:chOff x="2093139" y="444500"/>
            <a:chExt cx="7590611" cy="62484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6A1F8C8-657B-39D2-54A6-F184B31529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0" t="914" r="1449" b="3121"/>
            <a:stretch/>
          </p:blipFill>
          <p:spPr>
            <a:xfrm>
              <a:off x="2093139" y="444500"/>
              <a:ext cx="7590611" cy="624840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83F2667-19B4-8B4A-D861-774672587634}"/>
                </a:ext>
              </a:extLst>
            </p:cNvPr>
            <p:cNvSpPr/>
            <p:nvPr/>
          </p:nvSpPr>
          <p:spPr>
            <a:xfrm>
              <a:off x="3084551" y="2970734"/>
              <a:ext cx="5614949" cy="695245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51D0620B-D8B8-BA50-4B4A-F1294538D614}"/>
                </a:ext>
              </a:extLst>
            </p:cNvPr>
            <p:cNvCxnSpPr>
              <a:cxnSpLocks/>
            </p:cNvCxnSpPr>
            <p:nvPr/>
          </p:nvCxnSpPr>
          <p:spPr>
            <a:xfrm>
              <a:off x="5199920" y="1834446"/>
              <a:ext cx="0" cy="297545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ECE3703E-D317-EFBB-BF6E-B1DE2746AF02}"/>
                </a:ext>
              </a:extLst>
            </p:cNvPr>
            <p:cNvCxnSpPr>
              <a:cxnSpLocks/>
            </p:cNvCxnSpPr>
            <p:nvPr/>
          </p:nvCxnSpPr>
          <p:spPr>
            <a:xfrm>
              <a:off x="4896581" y="1834446"/>
              <a:ext cx="303339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E7BB8FF-F93D-6454-5795-DAAA14ECC389}"/>
                </a:ext>
              </a:extLst>
            </p:cNvPr>
            <p:cNvSpPr/>
            <p:nvPr/>
          </p:nvSpPr>
          <p:spPr>
            <a:xfrm>
              <a:off x="3040619" y="1576317"/>
              <a:ext cx="1828458" cy="471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Calibri"/>
                </a:rPr>
                <a:t>마이페이지에서 활용가능한 </a:t>
              </a:r>
              <a:endParaRPr lang="en-US" altLang="ko-KR" sz="1000" dirty="0">
                <a:solidFill>
                  <a:schemeClr val="tx1"/>
                </a:solidFill>
                <a:latin typeface="+mn-ea"/>
                <a:cs typeface="Calibri"/>
              </a:endParaRP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+mn-ea"/>
                  <a:cs typeface="Calibri"/>
                </a:rPr>
                <a:t>1:1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Calibri"/>
                </a:rPr>
                <a:t>문의게시판 </a:t>
              </a:r>
              <a:endParaRPr lang="en-US" altLang="ko-KR" sz="1000" dirty="0">
                <a:solidFill>
                  <a:schemeClr val="tx1"/>
                </a:solidFill>
                <a:latin typeface="+mn-ea"/>
                <a:cs typeface="Calibri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2CF2290-7424-C979-8B44-341A28D0E470}"/>
                </a:ext>
              </a:extLst>
            </p:cNvPr>
            <p:cNvSpPr/>
            <p:nvPr/>
          </p:nvSpPr>
          <p:spPr>
            <a:xfrm>
              <a:off x="3056750" y="2131991"/>
              <a:ext cx="5680849" cy="471886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DA9B6A7-4507-8E4A-BBFB-06FFA906970C}"/>
                </a:ext>
              </a:extLst>
            </p:cNvPr>
            <p:cNvSpPr/>
            <p:nvPr/>
          </p:nvSpPr>
          <p:spPr>
            <a:xfrm>
              <a:off x="8030227" y="2240169"/>
              <a:ext cx="572775" cy="24071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DFEBE3E-6905-E208-E987-0B0215624442}"/>
                </a:ext>
              </a:extLst>
            </p:cNvPr>
            <p:cNvSpPr/>
            <p:nvPr/>
          </p:nvSpPr>
          <p:spPr>
            <a:xfrm>
              <a:off x="5727700" y="3914312"/>
              <a:ext cx="355600" cy="279856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AD53D90-CE0D-643D-F5DA-971F803874CE}"/>
                </a:ext>
              </a:extLst>
            </p:cNvPr>
            <p:cNvSpPr/>
            <p:nvPr/>
          </p:nvSpPr>
          <p:spPr>
            <a:xfrm>
              <a:off x="6407476" y="3912314"/>
              <a:ext cx="2330121" cy="27985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+mn-ea"/>
                  <a:cs typeface="Calibri"/>
                </a:rPr>
                <a:t>1:1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Calibri"/>
                </a:rPr>
                <a:t>문의게시판 목록 </a:t>
              </a:r>
              <a:r>
                <a:rPr lang="ko-KR" altLang="en-US" sz="1000" dirty="0" err="1">
                  <a:solidFill>
                    <a:schemeClr val="tx1"/>
                  </a:solidFill>
                  <a:latin typeface="+mn-ea"/>
                  <a:cs typeface="Calibri"/>
                </a:rPr>
                <a:t>페이징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Calibri"/>
                </a:rPr>
                <a:t> 이동 기능</a:t>
              </a:r>
              <a:endParaRPr lang="en-US" altLang="ko-KR" sz="1000" dirty="0">
                <a:solidFill>
                  <a:schemeClr val="tx1"/>
                </a:solidFill>
                <a:latin typeface="+mn-ea"/>
                <a:cs typeface="Calibri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39236F5-C2FA-F825-F4E2-2B12E736DB5F}"/>
                </a:ext>
              </a:extLst>
            </p:cNvPr>
            <p:cNvSpPr/>
            <p:nvPr/>
          </p:nvSpPr>
          <p:spPr>
            <a:xfrm>
              <a:off x="2292001" y="3711190"/>
              <a:ext cx="2400671" cy="4022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Calibri"/>
                </a:rPr>
                <a:t>로그인 된 본인 회원정보로 작성된</a:t>
              </a:r>
              <a:endParaRPr lang="en-US" altLang="ko-KR" sz="1000" dirty="0">
                <a:solidFill>
                  <a:schemeClr val="tx1"/>
                </a:solidFill>
                <a:latin typeface="+mn-ea"/>
                <a:cs typeface="Calibri"/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Calibri"/>
                </a:rPr>
                <a:t>문의 내역만 목록으로 보이기</a:t>
              </a:r>
              <a:endParaRPr lang="en-US" altLang="ko-KR" sz="1000" dirty="0">
                <a:solidFill>
                  <a:schemeClr val="tx1"/>
                </a:solidFill>
                <a:latin typeface="+mn-ea"/>
                <a:cs typeface="Calibri"/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C38456C1-9564-E6C0-D46A-EC84FBD3B3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6360" y="3689905"/>
              <a:ext cx="0" cy="284988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0EE8A201-8861-ED1A-43F8-A78BA6C9023F}"/>
                </a:ext>
              </a:extLst>
            </p:cNvPr>
            <p:cNvCxnSpPr>
              <a:cxnSpLocks/>
            </p:cNvCxnSpPr>
            <p:nvPr/>
          </p:nvCxnSpPr>
          <p:spPr>
            <a:xfrm>
              <a:off x="4750771" y="3974893"/>
              <a:ext cx="525589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45116E5-AE4B-4E98-9033-3DC16A96447A}"/>
                </a:ext>
              </a:extLst>
            </p:cNvPr>
            <p:cNvSpPr/>
            <p:nvPr/>
          </p:nvSpPr>
          <p:spPr>
            <a:xfrm>
              <a:off x="7283450" y="4273424"/>
              <a:ext cx="2204908" cy="54198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Calibri"/>
                </a:rPr>
                <a:t>관리자 답변에 따른 확인 여부 체크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  <a:cs typeface="Calibri"/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Calibri"/>
                </a:rPr>
                <a:t>완료 된 문의는 답변이 추가 되어 보이기</a:t>
              </a:r>
              <a:endParaRPr lang="en-US" altLang="ko-KR" sz="1000" dirty="0">
                <a:solidFill>
                  <a:schemeClr val="tx1"/>
                </a:solidFill>
                <a:latin typeface="+mn-ea"/>
                <a:cs typeface="Calibri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3862E08C-4482-9C9B-13D4-DCDD8FC9E0D4}"/>
                </a:ext>
              </a:extLst>
            </p:cNvPr>
            <p:cNvCxnSpPr>
              <a:cxnSpLocks/>
              <a:endCxn id="37" idx="2"/>
            </p:cNvCxnSpPr>
            <p:nvPr/>
          </p:nvCxnSpPr>
          <p:spPr>
            <a:xfrm flipV="1">
              <a:off x="8316614" y="1870555"/>
              <a:ext cx="0" cy="36961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45AA9F0-7563-9BF3-3399-43F8FDA84BD9}"/>
                </a:ext>
              </a:extLst>
            </p:cNvPr>
            <p:cNvSpPr/>
            <p:nvPr/>
          </p:nvSpPr>
          <p:spPr>
            <a:xfrm>
              <a:off x="7531852" y="1590699"/>
              <a:ext cx="1569524" cy="27985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+mn-ea"/>
                  <a:cs typeface="Calibri"/>
                </a:rPr>
                <a:t>1:1 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Calibri"/>
                </a:rPr>
                <a:t>문의 등록 작성 기능</a:t>
              </a:r>
              <a:endParaRPr lang="en-US" altLang="ko-KR" sz="1000" dirty="0">
                <a:solidFill>
                  <a:schemeClr val="tx1"/>
                </a:solidFill>
                <a:latin typeface="+mn-ea"/>
                <a:cs typeface="Calibri"/>
              </a:endParaRP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0EE60A7E-E37F-ECC4-D093-69D4316098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4076700"/>
              <a:ext cx="31147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BB4B178-9635-DF99-1F5C-72346C5488A2}"/>
                </a:ext>
              </a:extLst>
            </p:cNvPr>
            <p:cNvSpPr/>
            <p:nvPr/>
          </p:nvSpPr>
          <p:spPr>
            <a:xfrm>
              <a:off x="8138813" y="3017605"/>
              <a:ext cx="418185" cy="599984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377B6C90-0AA3-24E0-5306-5312272A774F}"/>
                </a:ext>
              </a:extLst>
            </p:cNvPr>
            <p:cNvCxnSpPr>
              <a:cxnSpLocks/>
            </p:cNvCxnSpPr>
            <p:nvPr/>
          </p:nvCxnSpPr>
          <p:spPr>
            <a:xfrm>
              <a:off x="8889270" y="3342983"/>
              <a:ext cx="0" cy="930442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E03BF4E6-F5D8-3E71-F61D-E1A0DFC3E725}"/>
                </a:ext>
              </a:extLst>
            </p:cNvPr>
            <p:cNvCxnSpPr>
              <a:cxnSpLocks/>
            </p:cNvCxnSpPr>
            <p:nvPr/>
          </p:nvCxnSpPr>
          <p:spPr>
            <a:xfrm>
              <a:off x="8585931" y="3342983"/>
              <a:ext cx="303339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33545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2D174B-0762-BC99-6A2B-618F91097BEA}"/>
              </a:ext>
            </a:extLst>
          </p:cNvPr>
          <p:cNvSpPr txBox="1"/>
          <p:nvPr/>
        </p:nvSpPr>
        <p:spPr>
          <a:xfrm>
            <a:off x="77162" y="893559"/>
            <a:ext cx="8818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문의게시판 </a:t>
            </a:r>
            <a:endParaRPr lang="en-US" altLang="ko-KR" sz="1100" dirty="0"/>
          </a:p>
          <a:p>
            <a:pPr algn="ctr"/>
            <a:r>
              <a:rPr lang="en-US" altLang="ko-KR" sz="1100" dirty="0"/>
              <a:t>1:1 </a:t>
            </a:r>
            <a:r>
              <a:rPr lang="ko-KR" altLang="en-US" sz="1100" dirty="0"/>
              <a:t>등록</a:t>
            </a:r>
            <a:endParaRPr lang="en-US" altLang="ko-KR" sz="11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5FAA6BC-288A-AD7B-4CED-76B8DE11782A}"/>
              </a:ext>
            </a:extLst>
          </p:cNvPr>
          <p:cNvGrpSpPr/>
          <p:nvPr/>
        </p:nvGrpSpPr>
        <p:grpSpPr>
          <a:xfrm>
            <a:off x="2691958" y="6347"/>
            <a:ext cx="6808084" cy="6693083"/>
            <a:chOff x="2608966" y="6417"/>
            <a:chExt cx="6974068" cy="685626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53FFA9D-7025-40EB-8E04-B6C3F0CE8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8966" y="6417"/>
              <a:ext cx="6974068" cy="6856263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AD53D90-CE0D-643D-F5DA-971F803874CE}"/>
                </a:ext>
              </a:extLst>
            </p:cNvPr>
            <p:cNvSpPr/>
            <p:nvPr/>
          </p:nvSpPr>
          <p:spPr>
            <a:xfrm>
              <a:off x="4583415" y="6312656"/>
              <a:ext cx="1471148" cy="31502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+mn-ea"/>
                  <a:cs typeface="Calibri"/>
                </a:rPr>
                <a:t>1:1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Calibri"/>
                </a:rPr>
                <a:t>문의 등록 기능</a:t>
              </a:r>
              <a:endParaRPr lang="en-US" altLang="ko-KR" sz="1000" dirty="0">
                <a:solidFill>
                  <a:schemeClr val="tx1"/>
                </a:solidFill>
                <a:latin typeface="+mn-ea"/>
                <a:cs typeface="Calibri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0EE8A201-8861-ED1A-43F8-A78BA6C9023F}"/>
                </a:ext>
              </a:extLst>
            </p:cNvPr>
            <p:cNvCxnSpPr>
              <a:cxnSpLocks/>
            </p:cNvCxnSpPr>
            <p:nvPr/>
          </p:nvCxnSpPr>
          <p:spPr>
            <a:xfrm>
              <a:off x="4039060" y="2667995"/>
              <a:ext cx="0" cy="296376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9744C9-B0E0-B3C7-18A0-3CEF9CA0EBC2}"/>
                </a:ext>
              </a:extLst>
            </p:cNvPr>
            <p:cNvSpPr/>
            <p:nvPr/>
          </p:nvSpPr>
          <p:spPr>
            <a:xfrm>
              <a:off x="6820010" y="2787499"/>
              <a:ext cx="1037656" cy="944454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299D827-5D32-ABDD-6E06-E5E2B60E700C}"/>
                </a:ext>
              </a:extLst>
            </p:cNvPr>
            <p:cNvSpPr/>
            <p:nvPr/>
          </p:nvSpPr>
          <p:spPr>
            <a:xfrm>
              <a:off x="4993666" y="3090655"/>
              <a:ext cx="2810483" cy="2106402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93AB927-4A79-27D1-1B17-1F414118952E}"/>
                </a:ext>
              </a:extLst>
            </p:cNvPr>
            <p:cNvSpPr/>
            <p:nvPr/>
          </p:nvSpPr>
          <p:spPr>
            <a:xfrm>
              <a:off x="2664175" y="2081266"/>
              <a:ext cx="2445216" cy="5888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Calibri"/>
                </a:rPr>
                <a:t>로그인 된 회원 정보를 이용하여 회원 본인의 이름이 작성자에 표시</a:t>
              </a:r>
              <a:endParaRPr lang="en-US" altLang="ko-KR" sz="1000" dirty="0">
                <a:solidFill>
                  <a:schemeClr val="tx1"/>
                </a:solidFill>
                <a:latin typeface="+mn-ea"/>
                <a:cs typeface="Calibri"/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Calibri"/>
                </a:rPr>
                <a:t>제목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  <a:cs typeface="Calibri"/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Calibri"/>
                </a:rPr>
                <a:t>본문 미 입력 시 등록 불가</a:t>
              </a:r>
              <a:endParaRPr lang="en-US" altLang="ko-KR" sz="1000" dirty="0">
                <a:solidFill>
                  <a:schemeClr val="tx1"/>
                </a:solidFill>
                <a:latin typeface="+mn-ea"/>
                <a:cs typeface="Calibri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BA7E8C1-BA91-2BA0-1C36-6E12A1C22BB3}"/>
                </a:ext>
              </a:extLst>
            </p:cNvPr>
            <p:cNvSpPr/>
            <p:nvPr/>
          </p:nvSpPr>
          <p:spPr>
            <a:xfrm>
              <a:off x="4094140" y="5248039"/>
              <a:ext cx="3240236" cy="200909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A50C02A-5C59-8E92-6BB5-28E873F9BE3A}"/>
                </a:ext>
              </a:extLst>
            </p:cNvPr>
            <p:cNvSpPr/>
            <p:nvPr/>
          </p:nvSpPr>
          <p:spPr>
            <a:xfrm>
              <a:off x="7136932" y="5540416"/>
              <a:ext cx="2031048" cy="4194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Calibri"/>
                </a:rPr>
                <a:t>폴더모양 버튼 클릭 시 </a:t>
              </a:r>
              <a:endParaRPr lang="en-US" altLang="ko-KR" sz="1000" dirty="0">
                <a:solidFill>
                  <a:schemeClr val="tx1"/>
                </a:solidFill>
                <a:latin typeface="+mn-ea"/>
                <a:cs typeface="Calibri"/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Calibri"/>
                </a:rPr>
                <a:t>첨부 파일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  <a:cs typeface="Calibri"/>
                </a:rPr>
                <a:t>(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Calibri"/>
                </a:rPr>
                <a:t>여러 개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  <a:cs typeface="Calibri"/>
                </a:rPr>
                <a:t>) 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Calibri"/>
                </a:rPr>
                <a:t>등록 가능</a:t>
              </a:r>
              <a:endParaRPr lang="en-US" altLang="ko-KR" sz="1000" dirty="0">
                <a:solidFill>
                  <a:schemeClr val="tx1"/>
                </a:solidFill>
                <a:latin typeface="+mn-ea"/>
                <a:cs typeface="Calibri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64609D70-D5CD-C286-64B4-494157A57F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19510" y="3494219"/>
              <a:ext cx="8041" cy="51304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39236F5-C2FA-F825-F4E2-2B12E736DB5F}"/>
                </a:ext>
              </a:extLst>
            </p:cNvPr>
            <p:cNvSpPr/>
            <p:nvPr/>
          </p:nvSpPr>
          <p:spPr>
            <a:xfrm>
              <a:off x="5564297" y="4029209"/>
              <a:ext cx="1526507" cy="3405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Calibri"/>
                </a:rPr>
                <a:t>본문 내용 등록 가능</a:t>
              </a:r>
              <a:endParaRPr lang="en-US" altLang="ko-KR" sz="1000" dirty="0">
                <a:solidFill>
                  <a:schemeClr val="tx1"/>
                </a:solidFill>
                <a:latin typeface="+mn-ea"/>
                <a:cs typeface="Calibri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D15C765-8599-510F-48DF-F2626248EC79}"/>
                </a:ext>
              </a:extLst>
            </p:cNvPr>
            <p:cNvSpPr/>
            <p:nvPr/>
          </p:nvSpPr>
          <p:spPr>
            <a:xfrm>
              <a:off x="3079749" y="5657190"/>
              <a:ext cx="1734803" cy="2727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Calibri"/>
                </a:rPr>
                <a:t>첨부된 파일 명 확인 가능</a:t>
              </a:r>
              <a:endParaRPr lang="en-US" altLang="ko-KR" sz="1000" dirty="0">
                <a:solidFill>
                  <a:schemeClr val="tx1"/>
                </a:solidFill>
                <a:latin typeface="+mn-ea"/>
                <a:cs typeface="Calibri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57AFA85-30F8-5A8D-D9E2-1A0FCA2F3024}"/>
                </a:ext>
              </a:extLst>
            </p:cNvPr>
            <p:cNvSpPr/>
            <p:nvPr/>
          </p:nvSpPr>
          <p:spPr>
            <a:xfrm>
              <a:off x="7365770" y="5252152"/>
              <a:ext cx="431650" cy="200909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C9796E-080A-52ED-12D2-9160E8577C4A}"/>
                </a:ext>
              </a:extLst>
            </p:cNvPr>
            <p:cNvSpPr/>
            <p:nvPr/>
          </p:nvSpPr>
          <p:spPr>
            <a:xfrm>
              <a:off x="5481678" y="5833337"/>
              <a:ext cx="566535" cy="27273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EC6FA835-7A12-1E08-CA41-BE0F07419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0156" y="5357781"/>
              <a:ext cx="272564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41415A6E-C162-F395-8DF7-A78F25FC0326}"/>
                </a:ext>
              </a:extLst>
            </p:cNvPr>
            <p:cNvCxnSpPr>
              <a:cxnSpLocks/>
            </p:cNvCxnSpPr>
            <p:nvPr/>
          </p:nvCxnSpPr>
          <p:spPr>
            <a:xfrm>
              <a:off x="8102720" y="5357434"/>
              <a:ext cx="0" cy="15659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D64868D-FB5F-CDA3-1726-A38D15A58497}"/>
                </a:ext>
              </a:extLst>
            </p:cNvPr>
            <p:cNvSpPr/>
            <p:nvPr/>
          </p:nvSpPr>
          <p:spPr>
            <a:xfrm>
              <a:off x="6109358" y="6317289"/>
              <a:ext cx="1919649" cy="31502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+mn-ea"/>
                  <a:cs typeface="Calibri"/>
                </a:rPr>
                <a:t>1:1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Calibri"/>
                </a:rPr>
                <a:t>문의게시판 목록으로 이동</a:t>
              </a:r>
              <a:endParaRPr lang="en-US" altLang="ko-KR" sz="1000" dirty="0">
                <a:solidFill>
                  <a:schemeClr val="tx1"/>
                </a:solidFill>
                <a:latin typeface="+mn-ea"/>
                <a:cs typeface="Calibri"/>
              </a:endParaRP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B08FB13F-0C16-1CC5-3CFC-9DD56F5F5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4731" y="6016114"/>
              <a:ext cx="272564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9599C02E-FC94-ACA3-E380-6FA4E25AEA6C}"/>
                </a:ext>
              </a:extLst>
            </p:cNvPr>
            <p:cNvCxnSpPr>
              <a:cxnSpLocks/>
            </p:cNvCxnSpPr>
            <p:nvPr/>
          </p:nvCxnSpPr>
          <p:spPr>
            <a:xfrm>
              <a:off x="5204731" y="6016114"/>
              <a:ext cx="0" cy="28847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22541C4-2A1B-BCBE-E674-C51C796D16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6123" y="6016114"/>
              <a:ext cx="272564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B4366F6D-8F99-3BC3-C810-A74841E39591}"/>
                </a:ext>
              </a:extLst>
            </p:cNvPr>
            <p:cNvCxnSpPr>
              <a:cxnSpLocks/>
            </p:cNvCxnSpPr>
            <p:nvPr/>
          </p:nvCxnSpPr>
          <p:spPr>
            <a:xfrm>
              <a:off x="6918687" y="6016114"/>
              <a:ext cx="0" cy="28847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FEC71D67-96EB-FABB-F1DF-67893096F6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1054" y="5344734"/>
              <a:ext cx="272564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3E96B330-2F11-9B62-86B7-255FD780E143}"/>
                </a:ext>
              </a:extLst>
            </p:cNvPr>
            <p:cNvCxnSpPr>
              <a:cxnSpLocks/>
            </p:cNvCxnSpPr>
            <p:nvPr/>
          </p:nvCxnSpPr>
          <p:spPr>
            <a:xfrm>
              <a:off x="3781054" y="5344734"/>
              <a:ext cx="0" cy="2799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41186D5-A5E6-EF0C-2E8A-EF5874F5DB89}"/>
                </a:ext>
              </a:extLst>
            </p:cNvPr>
            <p:cNvSpPr/>
            <p:nvPr/>
          </p:nvSpPr>
          <p:spPr>
            <a:xfrm>
              <a:off x="7082610" y="2133522"/>
              <a:ext cx="2129752" cy="5221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Calibri"/>
                </a:rPr>
                <a:t>드롭 다운을 이용한 말머리 구분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  <a:cs typeface="Calibri"/>
                </a:rPr>
                <a:t>,</a:t>
              </a: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Calibri"/>
                </a:rPr>
                <a:t>등록 시 필수 선택</a:t>
              </a:r>
              <a:endParaRPr lang="en-US" altLang="ko-KR" sz="1000" dirty="0">
                <a:solidFill>
                  <a:schemeClr val="tx1"/>
                </a:solidFill>
                <a:latin typeface="+mn-ea"/>
                <a:cs typeface="Calibri"/>
              </a:endParaRPr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2869A834-E466-3188-558D-DF98FBFC93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81114" y="3074823"/>
              <a:ext cx="272564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40ECF08C-402D-2D99-6BAC-E65CB2BD93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47486" y="2667995"/>
              <a:ext cx="0" cy="40682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14FADB3-D7C9-171B-BF73-BC9F9A6E31E5}"/>
                </a:ext>
              </a:extLst>
            </p:cNvPr>
            <p:cNvSpPr/>
            <p:nvPr/>
          </p:nvSpPr>
          <p:spPr>
            <a:xfrm>
              <a:off x="4328882" y="2756707"/>
              <a:ext cx="1116663" cy="284359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88D67DE2-79CE-E2F1-E973-BD4CB8E56C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39060" y="2964371"/>
              <a:ext cx="289822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EDC9B4F-DC06-1AFA-BE09-5BD59E4A7F15}"/>
                </a:ext>
              </a:extLst>
            </p:cNvPr>
            <p:cNvSpPr/>
            <p:nvPr/>
          </p:nvSpPr>
          <p:spPr>
            <a:xfrm>
              <a:off x="6089901" y="5833337"/>
              <a:ext cx="566535" cy="27273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67712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4D93B52-254D-EEF3-A7D7-66D33CC3D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930" y="146047"/>
            <a:ext cx="7078220" cy="6565900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2D174B-0762-BC99-6A2B-618F91097BEA}"/>
              </a:ext>
            </a:extLst>
          </p:cNvPr>
          <p:cNvSpPr txBox="1"/>
          <p:nvPr/>
        </p:nvSpPr>
        <p:spPr>
          <a:xfrm>
            <a:off x="77162" y="893559"/>
            <a:ext cx="8818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문의게시판 </a:t>
            </a:r>
            <a:endParaRPr lang="en-US" altLang="ko-KR" sz="1100" dirty="0"/>
          </a:p>
          <a:p>
            <a:pPr algn="ctr"/>
            <a:r>
              <a:rPr lang="en-US" altLang="ko-KR" sz="1100" dirty="0"/>
              <a:t>1:1 </a:t>
            </a:r>
            <a:r>
              <a:rPr lang="ko-KR" altLang="en-US" sz="1100" dirty="0"/>
              <a:t>확인</a:t>
            </a:r>
            <a:endParaRPr lang="en-US" altLang="ko-KR" sz="1100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EE8A201-8861-ED1A-43F8-A78BA6C9023F}"/>
              </a:ext>
            </a:extLst>
          </p:cNvPr>
          <p:cNvCxnSpPr>
            <a:cxnSpLocks/>
          </p:cNvCxnSpPr>
          <p:nvPr/>
        </p:nvCxnSpPr>
        <p:spPr>
          <a:xfrm flipV="1">
            <a:off x="4318000" y="2101187"/>
            <a:ext cx="0" cy="1219863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299D827-5D32-ABDD-6E06-E5E2B60E700C}"/>
              </a:ext>
            </a:extLst>
          </p:cNvPr>
          <p:cNvSpPr/>
          <p:nvPr/>
        </p:nvSpPr>
        <p:spPr>
          <a:xfrm>
            <a:off x="4400550" y="2534377"/>
            <a:ext cx="3388333" cy="2095498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3AB927-4A79-27D1-1B17-1F414118952E}"/>
              </a:ext>
            </a:extLst>
          </p:cNvPr>
          <p:cNvSpPr/>
          <p:nvPr/>
        </p:nvSpPr>
        <p:spPr>
          <a:xfrm>
            <a:off x="2852814" y="3363024"/>
            <a:ext cx="2099197" cy="5603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로그인 된 회원 정보를 이용하여 작성자 회원 본인만 확인 가능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BA7E8C1-BA91-2BA0-1C36-6E12A1C22BB3}"/>
              </a:ext>
            </a:extLst>
          </p:cNvPr>
          <p:cNvSpPr/>
          <p:nvPr/>
        </p:nvSpPr>
        <p:spPr>
          <a:xfrm>
            <a:off x="4554410" y="4874723"/>
            <a:ext cx="3002089" cy="462318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50C02A-5C59-8E92-6BB5-28E873F9BE3A}"/>
              </a:ext>
            </a:extLst>
          </p:cNvPr>
          <p:cNvSpPr/>
          <p:nvPr/>
        </p:nvSpPr>
        <p:spPr>
          <a:xfrm>
            <a:off x="6785498" y="5418209"/>
            <a:ext cx="1971842" cy="4094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문의 내용에 대한 관리자 답변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보여주기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4609D70-D5CD-C286-64B4-494157A57F22}"/>
              </a:ext>
            </a:extLst>
          </p:cNvPr>
          <p:cNvCxnSpPr>
            <a:cxnSpLocks/>
          </p:cNvCxnSpPr>
          <p:nvPr/>
        </p:nvCxnSpPr>
        <p:spPr>
          <a:xfrm flipH="1">
            <a:off x="6546850" y="3737814"/>
            <a:ext cx="89090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39236F5-C2FA-F825-F4E2-2B12E736DB5F}"/>
              </a:ext>
            </a:extLst>
          </p:cNvPr>
          <p:cNvSpPr/>
          <p:nvPr/>
        </p:nvSpPr>
        <p:spPr>
          <a:xfrm>
            <a:off x="7437759" y="3472291"/>
            <a:ext cx="1191891" cy="5096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+mn-ea"/>
                <a:cs typeface="Calibri"/>
              </a:rPr>
              <a:t>1:1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문의 등록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상세보기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C6FA835-7A12-1E08-CA41-BE0F07419DA2}"/>
              </a:ext>
            </a:extLst>
          </p:cNvPr>
          <p:cNvCxnSpPr>
            <a:cxnSpLocks/>
          </p:cNvCxnSpPr>
          <p:nvPr/>
        </p:nvCxnSpPr>
        <p:spPr>
          <a:xfrm flipH="1">
            <a:off x="7572551" y="5209209"/>
            <a:ext cx="266077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1415A6E-C162-F395-8DF7-A78F25FC0326}"/>
              </a:ext>
            </a:extLst>
          </p:cNvPr>
          <p:cNvCxnSpPr>
            <a:cxnSpLocks/>
          </p:cNvCxnSpPr>
          <p:nvPr/>
        </p:nvCxnSpPr>
        <p:spPr>
          <a:xfrm>
            <a:off x="7838628" y="5208870"/>
            <a:ext cx="0" cy="1528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64868D-FB5F-CDA3-1726-A38D15A58497}"/>
              </a:ext>
            </a:extLst>
          </p:cNvPr>
          <p:cNvSpPr/>
          <p:nvPr/>
        </p:nvSpPr>
        <p:spPr>
          <a:xfrm>
            <a:off x="5137393" y="6127703"/>
            <a:ext cx="1873961" cy="3075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+mn-ea"/>
                <a:cs typeface="Calibri"/>
              </a:rPr>
              <a:t>1:1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문의게시판 목록으로 이동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08FB13F-0C16-1CC5-3CFC-9DD56F5F5DF3}"/>
              </a:ext>
            </a:extLst>
          </p:cNvPr>
          <p:cNvCxnSpPr>
            <a:cxnSpLocks/>
          </p:cNvCxnSpPr>
          <p:nvPr/>
        </p:nvCxnSpPr>
        <p:spPr>
          <a:xfrm flipH="1">
            <a:off x="5511693" y="5873011"/>
            <a:ext cx="266077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599C02E-FC94-ACA3-E380-6FA4E25AEA6C}"/>
              </a:ext>
            </a:extLst>
          </p:cNvPr>
          <p:cNvCxnSpPr>
            <a:cxnSpLocks/>
          </p:cNvCxnSpPr>
          <p:nvPr/>
        </p:nvCxnSpPr>
        <p:spPr>
          <a:xfrm>
            <a:off x="5511693" y="5873011"/>
            <a:ext cx="0" cy="2816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41186D5-A5E6-EF0C-2E8A-EF5874F5DB89}"/>
              </a:ext>
            </a:extLst>
          </p:cNvPr>
          <p:cNvSpPr/>
          <p:nvPr/>
        </p:nvSpPr>
        <p:spPr>
          <a:xfrm>
            <a:off x="7059129" y="2082827"/>
            <a:ext cx="2079064" cy="5096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드롭 다운을 이용한 말머리 구분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Calibri"/>
              </a:rPr>
              <a:t>,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  <a:cs typeface="Calibri"/>
              </a:rPr>
              <a:t>등록 시 필수 선택</a:t>
            </a:r>
            <a:endParaRPr lang="en-US" altLang="ko-KR" sz="1000" dirty="0">
              <a:solidFill>
                <a:schemeClr val="tx1"/>
              </a:solidFill>
              <a:latin typeface="+mn-ea"/>
              <a:cs typeface="Calibri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869A834-E466-3188-558D-DF98FBFC93AE}"/>
              </a:ext>
            </a:extLst>
          </p:cNvPr>
          <p:cNvCxnSpPr>
            <a:cxnSpLocks/>
          </p:cNvCxnSpPr>
          <p:nvPr/>
        </p:nvCxnSpPr>
        <p:spPr>
          <a:xfrm flipH="1">
            <a:off x="7838628" y="3001725"/>
            <a:ext cx="266077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0ECF08C-402D-2D99-6BAC-E65CB2BD934F}"/>
              </a:ext>
            </a:extLst>
          </p:cNvPr>
          <p:cNvCxnSpPr>
            <a:cxnSpLocks/>
          </p:cNvCxnSpPr>
          <p:nvPr/>
        </p:nvCxnSpPr>
        <p:spPr>
          <a:xfrm flipV="1">
            <a:off x="8098660" y="2604579"/>
            <a:ext cx="0" cy="3971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14FADB3-D7C9-171B-BF73-BC9F9A6E31E5}"/>
              </a:ext>
            </a:extLst>
          </p:cNvPr>
          <p:cNvSpPr/>
          <p:nvPr/>
        </p:nvSpPr>
        <p:spPr>
          <a:xfrm>
            <a:off x="5323440" y="1896437"/>
            <a:ext cx="1479338" cy="289052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D67DE2-79CE-E2F1-E973-BD4CB8E56CB0}"/>
              </a:ext>
            </a:extLst>
          </p:cNvPr>
          <p:cNvCxnSpPr>
            <a:cxnSpLocks/>
          </p:cNvCxnSpPr>
          <p:nvPr/>
        </p:nvCxnSpPr>
        <p:spPr>
          <a:xfrm flipH="1">
            <a:off x="4318000" y="2099158"/>
            <a:ext cx="1005440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EDC9B4F-DC06-1AFA-BE09-5BD59E4A7F15}"/>
              </a:ext>
            </a:extLst>
          </p:cNvPr>
          <p:cNvSpPr/>
          <p:nvPr/>
        </p:nvSpPr>
        <p:spPr>
          <a:xfrm>
            <a:off x="5816533" y="5747577"/>
            <a:ext cx="553051" cy="266239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1923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각형 38">
            <a:extLst>
              <a:ext uri="{FF2B5EF4-FFF2-40B4-BE49-F238E27FC236}">
                <a16:creationId xmlns:a16="http://schemas.microsoft.com/office/drawing/2014/main" id="{8669B427-F0A8-121D-62EA-0ED4466CF36A}"/>
              </a:ext>
            </a:extLst>
          </p:cNvPr>
          <p:cNvSpPr/>
          <p:nvPr/>
        </p:nvSpPr>
        <p:spPr>
          <a:xfrm>
            <a:off x="-90535" y="235391"/>
            <a:ext cx="2661719" cy="543207"/>
          </a:xfrm>
          <a:prstGeom prst="homePlat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B08EDF-F782-8E39-BBAF-60A17B387CE9}"/>
              </a:ext>
            </a:extLst>
          </p:cNvPr>
          <p:cNvSpPr txBox="1"/>
          <p:nvPr/>
        </p:nvSpPr>
        <p:spPr>
          <a:xfrm>
            <a:off x="1318162" y="335909"/>
            <a:ext cx="96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+mj-ea"/>
                <a:ea typeface="+mj-ea"/>
              </a:rPr>
              <a:t>고부장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3" name="그림 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4B1E4121-D25D-FEA6-C43A-856865C95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039" y="520575"/>
            <a:ext cx="7200561" cy="532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673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21A5CB85-AA8A-989C-3D18-2D85E4C32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207" y="0"/>
            <a:ext cx="60995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328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6574DAD3-7055-C14D-B994-D3BA14B85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352" y="0"/>
            <a:ext cx="48772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5476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D0EF3CA-61DD-0C4F-6C4B-A1E9C1D25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22" y="0"/>
            <a:ext cx="5484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86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인간의 얼굴, 스크린샷, 사람이(가) 표시된 사진&#10;&#10;자동 생성된 설명">
            <a:extLst>
              <a:ext uri="{FF2B5EF4-FFF2-40B4-BE49-F238E27FC236}">
                <a16:creationId xmlns:a16="http://schemas.microsoft.com/office/drawing/2014/main" id="{787BB7A0-1EFE-5969-2B3D-B3AAF88E2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670" y="1089488"/>
            <a:ext cx="8203830" cy="467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377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인간의 얼굴, 스크린샷, 사람이(가) 표시된 사진&#10;&#10;자동 생성된 설명">
            <a:extLst>
              <a:ext uri="{FF2B5EF4-FFF2-40B4-BE49-F238E27FC236}">
                <a16:creationId xmlns:a16="http://schemas.microsoft.com/office/drawing/2014/main" id="{D8363F1F-788E-4772-EA77-AF74CAA3A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459" y="750772"/>
            <a:ext cx="8157208" cy="535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90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1816925" y="-1816923"/>
            <a:ext cx="3194458" cy="6828313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348849" y="2014844"/>
            <a:ext cx="3046019" cy="6640288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448654-5EBD-64B9-B2FA-7B1B064923B7}"/>
              </a:ext>
            </a:extLst>
          </p:cNvPr>
          <p:cNvSpPr txBox="1"/>
          <p:nvPr/>
        </p:nvSpPr>
        <p:spPr>
          <a:xfrm>
            <a:off x="947823" y="560379"/>
            <a:ext cx="765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+mj-lt"/>
                <a:ea typeface="남양주 고딕 B" panose="02020603020101020101" pitchFamily="18" charset="-127"/>
              </a:rPr>
              <a:t>04.</a:t>
            </a:r>
            <a:endParaRPr lang="ko-KR" altLang="en-US" sz="3200" dirty="0">
              <a:latin typeface="+mj-lt"/>
              <a:ea typeface="남양주 고딕 B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EEC753-A4D6-A7FC-8157-4B9032BD3C3C}"/>
              </a:ext>
            </a:extLst>
          </p:cNvPr>
          <p:cNvSpPr txBox="1"/>
          <p:nvPr/>
        </p:nvSpPr>
        <p:spPr>
          <a:xfrm>
            <a:off x="1748662" y="591156"/>
            <a:ext cx="2872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ER </a:t>
            </a:r>
            <a:r>
              <a:rPr lang="ko-KR" altLang="en-US" sz="2800" dirty="0">
                <a:latin typeface="+mn-ea"/>
              </a:rPr>
              <a:t>다이어그램</a:t>
            </a:r>
          </a:p>
        </p:txBody>
      </p:sp>
      <p:sp>
        <p:nvSpPr>
          <p:cNvPr id="20" name="직각 삼각형 19">
            <a:extLst>
              <a:ext uri="{FF2B5EF4-FFF2-40B4-BE49-F238E27FC236}">
                <a16:creationId xmlns:a16="http://schemas.microsoft.com/office/drawing/2014/main" id="{7C4F099B-7C3A-1CA2-B4B6-8D458F6E15F0}"/>
              </a:ext>
            </a:extLst>
          </p:cNvPr>
          <p:cNvSpPr/>
          <p:nvPr/>
        </p:nvSpPr>
        <p:spPr>
          <a:xfrm rot="5400000">
            <a:off x="1094781" y="163813"/>
            <a:ext cx="1942954" cy="413252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각 삼각형 26">
            <a:extLst>
              <a:ext uri="{FF2B5EF4-FFF2-40B4-BE49-F238E27FC236}">
                <a16:creationId xmlns:a16="http://schemas.microsoft.com/office/drawing/2014/main" id="{4E979094-16EC-D091-F7E6-13B15F01261D}"/>
              </a:ext>
            </a:extLst>
          </p:cNvPr>
          <p:cNvSpPr/>
          <p:nvPr/>
        </p:nvSpPr>
        <p:spPr>
          <a:xfrm rot="16200000">
            <a:off x="9154260" y="2658958"/>
            <a:ext cx="1942954" cy="4132526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04F19E-5C0D-3B00-2C72-5BA49CD07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697" y="1447800"/>
            <a:ext cx="9780606" cy="514773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EC231B5-D2CA-1B9A-4A0E-31EBB4123DDC}"/>
              </a:ext>
            </a:extLst>
          </p:cNvPr>
          <p:cNvSpPr/>
          <p:nvPr/>
        </p:nvSpPr>
        <p:spPr>
          <a:xfrm>
            <a:off x="8630197" y="935665"/>
            <a:ext cx="2339172" cy="4969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128AD6-4452-BEB8-0179-927C2A213BB0}"/>
              </a:ext>
            </a:extLst>
          </p:cNvPr>
          <p:cNvSpPr txBox="1"/>
          <p:nvPr/>
        </p:nvSpPr>
        <p:spPr>
          <a:xfrm>
            <a:off x="9414933" y="935665"/>
            <a:ext cx="19030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ERD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  <a:p>
            <a:endParaRPr lang="ko-KR" altLang="en-US" sz="28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48B0111-16F3-2018-0A70-00E13A19E0B6}"/>
              </a:ext>
            </a:extLst>
          </p:cNvPr>
          <p:cNvSpPr/>
          <p:nvPr/>
        </p:nvSpPr>
        <p:spPr>
          <a:xfrm>
            <a:off x="1185333" y="1432569"/>
            <a:ext cx="9784036" cy="51629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4579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34F9FDA6-419B-11E5-0B67-F33AF8287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195" y="0"/>
            <a:ext cx="5123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131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3C53876-A01D-CEFB-FB7F-BF6BD7F2F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119" y="1732415"/>
            <a:ext cx="5699762" cy="339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261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8FF59A1-57E4-0349-5307-664C134F2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827" y="0"/>
            <a:ext cx="64623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222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B145BB5-3552-4331-05A9-121050A1E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082" y="0"/>
            <a:ext cx="6617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3172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87D68E4-F1F2-B47B-A9AC-847A4624C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939" y="0"/>
            <a:ext cx="78221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2637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인간의 얼굴, 스크린샷, 사람이(가) 표시된 사진&#10;&#10;자동 생성된 설명">
            <a:extLst>
              <a:ext uri="{FF2B5EF4-FFF2-40B4-BE49-F238E27FC236}">
                <a16:creationId xmlns:a16="http://schemas.microsoft.com/office/drawing/2014/main" id="{5D26D3C9-B603-41C8-74EB-732BAFC22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776" y="73956"/>
            <a:ext cx="5604448" cy="671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19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C3010300-5329-32B1-73B0-59803CBC9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757" y="0"/>
            <a:ext cx="50544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5721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B97F5558-3C8A-D58B-2539-3A2249231731}"/>
              </a:ext>
            </a:extLst>
          </p:cNvPr>
          <p:cNvGrpSpPr/>
          <p:nvPr/>
        </p:nvGrpSpPr>
        <p:grpSpPr>
          <a:xfrm>
            <a:off x="881730" y="385802"/>
            <a:ext cx="8592352" cy="6086390"/>
            <a:chOff x="437229" y="0"/>
            <a:chExt cx="9681659" cy="68580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23799FE-A80E-A758-FFC8-E74705603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3111" y="0"/>
              <a:ext cx="8045777" cy="685800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CFD5969-910B-54AA-44D4-8FF01F8FD18D}"/>
                </a:ext>
              </a:extLst>
            </p:cNvPr>
            <p:cNvSpPr/>
            <p:nvPr/>
          </p:nvSpPr>
          <p:spPr>
            <a:xfrm>
              <a:off x="5723991" y="6268858"/>
              <a:ext cx="705089" cy="39687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367FE5EE-5D77-26E5-D5BE-660C63376916}"/>
                </a:ext>
              </a:extLst>
            </p:cNvPr>
            <p:cNvCxnSpPr>
              <a:cxnSpLocks/>
            </p:cNvCxnSpPr>
            <p:nvPr/>
          </p:nvCxnSpPr>
          <p:spPr>
            <a:xfrm>
              <a:off x="6564436" y="6451027"/>
              <a:ext cx="77123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1ADBCE9-3145-1AAA-99C8-C5DB23445CB2}"/>
                </a:ext>
              </a:extLst>
            </p:cNvPr>
            <p:cNvSpPr/>
            <p:nvPr/>
          </p:nvSpPr>
          <p:spPr>
            <a:xfrm>
              <a:off x="7598409" y="6237258"/>
              <a:ext cx="1818968" cy="42753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ON</a:t>
              </a:r>
              <a:r>
                <a:rPr lang="ko-KR" altLang="en-US" sz="1100" dirty="0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클래스 강의실로 이동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8DC5E66-35EF-7DD6-1827-7B46E7AB87F6}"/>
                </a:ext>
              </a:extLst>
            </p:cNvPr>
            <p:cNvSpPr/>
            <p:nvPr/>
          </p:nvSpPr>
          <p:spPr>
            <a:xfrm>
              <a:off x="2294205" y="5422017"/>
              <a:ext cx="705089" cy="39687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2F53E6F1-FB0C-3F52-E237-C2F04800FB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11480" y="5603675"/>
              <a:ext cx="561631" cy="1677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3F280C4-F5DE-35B5-7A25-DD2DB95CF727}"/>
                </a:ext>
              </a:extLst>
            </p:cNvPr>
            <p:cNvSpPr/>
            <p:nvPr/>
          </p:nvSpPr>
          <p:spPr>
            <a:xfrm>
              <a:off x="437229" y="5373129"/>
              <a:ext cx="1005072" cy="42753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차시 정보</a:t>
              </a:r>
              <a:endPara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endParaRPr>
            </a:p>
          </p:txBody>
        </p:sp>
      </p:grp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각형 38">
            <a:extLst>
              <a:ext uri="{FF2B5EF4-FFF2-40B4-BE49-F238E27FC236}">
                <a16:creationId xmlns:a16="http://schemas.microsoft.com/office/drawing/2014/main" id="{8669B427-F0A8-121D-62EA-0ED4466CF36A}"/>
              </a:ext>
            </a:extLst>
          </p:cNvPr>
          <p:cNvSpPr/>
          <p:nvPr/>
        </p:nvSpPr>
        <p:spPr>
          <a:xfrm>
            <a:off x="-90535" y="235391"/>
            <a:ext cx="2661719" cy="543207"/>
          </a:xfrm>
          <a:prstGeom prst="homePlat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B08EDF-F782-8E39-BBAF-60A17B387CE9}"/>
              </a:ext>
            </a:extLst>
          </p:cNvPr>
          <p:cNvSpPr txBox="1"/>
          <p:nvPr/>
        </p:nvSpPr>
        <p:spPr>
          <a:xfrm>
            <a:off x="1408696" y="335909"/>
            <a:ext cx="87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배창호</a:t>
            </a:r>
          </a:p>
        </p:txBody>
      </p:sp>
    </p:spTree>
    <p:extLst>
      <p:ext uri="{BB962C8B-B14F-4D97-AF65-F5344CB8AC3E}">
        <p14:creationId xmlns:p14="http://schemas.microsoft.com/office/powerpoint/2010/main" val="7811196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908783C-8979-90D9-47E2-FA4D4BB0B2CD}"/>
              </a:ext>
            </a:extLst>
          </p:cNvPr>
          <p:cNvGrpSpPr/>
          <p:nvPr/>
        </p:nvGrpSpPr>
        <p:grpSpPr>
          <a:xfrm>
            <a:off x="3197931" y="139700"/>
            <a:ext cx="8209308" cy="6350000"/>
            <a:chOff x="3028900" y="0"/>
            <a:chExt cx="8866053" cy="68580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623A981-719D-3915-DFDE-9C7C56346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28900" y="0"/>
              <a:ext cx="6134200" cy="685800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C455A35-77AA-77CD-AF09-1259D58326D9}"/>
                </a:ext>
              </a:extLst>
            </p:cNvPr>
            <p:cNvSpPr/>
            <p:nvPr/>
          </p:nvSpPr>
          <p:spPr>
            <a:xfrm>
              <a:off x="3103340" y="735323"/>
              <a:ext cx="5918112" cy="2614279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65AF1EF5-F064-B615-E4A9-4520720E0C8F}"/>
                </a:ext>
              </a:extLst>
            </p:cNvPr>
            <p:cNvCxnSpPr>
              <a:cxnSpLocks/>
            </p:cNvCxnSpPr>
            <p:nvPr/>
          </p:nvCxnSpPr>
          <p:spPr>
            <a:xfrm>
              <a:off x="9163100" y="1945014"/>
              <a:ext cx="77123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BE8CC33-CBD0-B407-61E2-4A781268C348}"/>
                </a:ext>
              </a:extLst>
            </p:cNvPr>
            <p:cNvSpPr/>
            <p:nvPr/>
          </p:nvSpPr>
          <p:spPr>
            <a:xfrm>
              <a:off x="10075985" y="1731245"/>
              <a:ext cx="1818968" cy="42753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해당 클래스에 맞는</a:t>
              </a:r>
              <a:endParaRPr lang="en-US" altLang="ko-KR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endParaRP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ON</a:t>
              </a:r>
              <a:r>
                <a:rPr lang="ko-KR" altLang="en-US" sz="1100" dirty="0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클래스 강의실로 이동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01775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66C2AB1-D94B-48A3-692B-C3E0AF606537}"/>
              </a:ext>
            </a:extLst>
          </p:cNvPr>
          <p:cNvGrpSpPr/>
          <p:nvPr/>
        </p:nvGrpSpPr>
        <p:grpSpPr>
          <a:xfrm>
            <a:off x="2932804" y="304800"/>
            <a:ext cx="8347739" cy="6146797"/>
            <a:chOff x="2816779" y="0"/>
            <a:chExt cx="9313598" cy="68580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C7E674B-8AE0-228F-10F0-8978C41E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16779" y="0"/>
              <a:ext cx="6558441" cy="685800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DE2B692-8835-1C3E-C9B3-F49082275331}"/>
                </a:ext>
              </a:extLst>
            </p:cNvPr>
            <p:cNvSpPr/>
            <p:nvPr/>
          </p:nvSpPr>
          <p:spPr>
            <a:xfrm>
              <a:off x="2952512" y="3865022"/>
              <a:ext cx="6285756" cy="299297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A1B32897-AABF-41A1-5F07-AE5C1B5C65AB}"/>
                </a:ext>
              </a:extLst>
            </p:cNvPr>
            <p:cNvCxnSpPr>
              <a:cxnSpLocks/>
            </p:cNvCxnSpPr>
            <p:nvPr/>
          </p:nvCxnSpPr>
          <p:spPr>
            <a:xfrm>
              <a:off x="9375220" y="4848470"/>
              <a:ext cx="77123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80E3E62-1C5D-C27A-D52F-3D95513690E5}"/>
                </a:ext>
              </a:extLst>
            </p:cNvPr>
            <p:cNvSpPr/>
            <p:nvPr/>
          </p:nvSpPr>
          <p:spPr>
            <a:xfrm>
              <a:off x="10311409" y="4634701"/>
              <a:ext cx="1818968" cy="42753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주소가 있는 </a:t>
              </a:r>
              <a:r>
                <a:rPr lang="en-US" altLang="ko-KR" sz="1100" dirty="0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OFF</a:t>
              </a:r>
              <a:r>
                <a:rPr lang="ko-KR" altLang="en-US" sz="1100" dirty="0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클래스만 해당 주소를 지도로 출력 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52FB675-3598-A3BC-0D6F-D704F671C22F}"/>
                </a:ext>
              </a:extLst>
            </p:cNvPr>
            <p:cNvSpPr/>
            <p:nvPr/>
          </p:nvSpPr>
          <p:spPr>
            <a:xfrm>
              <a:off x="2952513" y="0"/>
              <a:ext cx="6285756" cy="3865014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998F69F6-4BE4-5B70-9899-094311DDF086}"/>
                </a:ext>
              </a:extLst>
            </p:cNvPr>
            <p:cNvCxnSpPr>
              <a:cxnSpLocks/>
            </p:cNvCxnSpPr>
            <p:nvPr/>
          </p:nvCxnSpPr>
          <p:spPr>
            <a:xfrm>
              <a:off x="9375220" y="1850264"/>
              <a:ext cx="77123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96D198A-2D3C-7391-D78B-C5F1B676743E}"/>
                </a:ext>
              </a:extLst>
            </p:cNvPr>
            <p:cNvSpPr/>
            <p:nvPr/>
          </p:nvSpPr>
          <p:spPr>
            <a:xfrm>
              <a:off x="10311409" y="1636495"/>
              <a:ext cx="1818968" cy="42753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OFF</a:t>
              </a:r>
              <a:r>
                <a:rPr lang="ko-KR" altLang="en-US" sz="1100" dirty="0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클래스 강의정보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3564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1816925" y="-1816923"/>
            <a:ext cx="3194458" cy="6828313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348849" y="2014844"/>
            <a:ext cx="3046019" cy="6640288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448654-5EBD-64B9-B2FA-7B1B064923B7}"/>
              </a:ext>
            </a:extLst>
          </p:cNvPr>
          <p:cNvSpPr txBox="1"/>
          <p:nvPr/>
        </p:nvSpPr>
        <p:spPr>
          <a:xfrm>
            <a:off x="416195" y="560379"/>
            <a:ext cx="765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+mj-lt"/>
                <a:ea typeface="남양주 고딕 B" panose="02020603020101020101" pitchFamily="18" charset="-127"/>
              </a:rPr>
              <a:t>05.</a:t>
            </a:r>
            <a:endParaRPr lang="ko-KR" altLang="en-US" sz="3200" dirty="0">
              <a:latin typeface="+mj-lt"/>
              <a:ea typeface="남양주 고딕 B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EEC753-A4D6-A7FC-8157-4B9032BD3C3C}"/>
              </a:ext>
            </a:extLst>
          </p:cNvPr>
          <p:cNvSpPr txBox="1"/>
          <p:nvPr/>
        </p:nvSpPr>
        <p:spPr>
          <a:xfrm>
            <a:off x="1217034" y="591156"/>
            <a:ext cx="3057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+mn-ea"/>
              </a:rPr>
              <a:t>기능 및 역할 분담</a:t>
            </a:r>
          </a:p>
        </p:txBody>
      </p:sp>
      <p:sp>
        <p:nvSpPr>
          <p:cNvPr id="20" name="직각 삼각형 19">
            <a:extLst>
              <a:ext uri="{FF2B5EF4-FFF2-40B4-BE49-F238E27FC236}">
                <a16:creationId xmlns:a16="http://schemas.microsoft.com/office/drawing/2014/main" id="{7C4F099B-7C3A-1CA2-B4B6-8D458F6E15F0}"/>
              </a:ext>
            </a:extLst>
          </p:cNvPr>
          <p:cNvSpPr/>
          <p:nvPr/>
        </p:nvSpPr>
        <p:spPr>
          <a:xfrm rot="5400000">
            <a:off x="1094781" y="163813"/>
            <a:ext cx="1942954" cy="413252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각 삼각형 26">
            <a:extLst>
              <a:ext uri="{FF2B5EF4-FFF2-40B4-BE49-F238E27FC236}">
                <a16:creationId xmlns:a16="http://schemas.microsoft.com/office/drawing/2014/main" id="{4E979094-16EC-D091-F7E6-13B15F01261D}"/>
              </a:ext>
            </a:extLst>
          </p:cNvPr>
          <p:cNvSpPr/>
          <p:nvPr/>
        </p:nvSpPr>
        <p:spPr>
          <a:xfrm rot="16200000">
            <a:off x="9154260" y="2658958"/>
            <a:ext cx="1942954" cy="4132526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FA3CAC4-7183-FF1B-0010-66272B80BC00}"/>
              </a:ext>
            </a:extLst>
          </p:cNvPr>
          <p:cNvGrpSpPr/>
          <p:nvPr/>
        </p:nvGrpSpPr>
        <p:grpSpPr>
          <a:xfrm>
            <a:off x="617764" y="800145"/>
            <a:ext cx="11047770" cy="5449515"/>
            <a:chOff x="561185" y="385423"/>
            <a:chExt cx="12030377" cy="5934204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8364A354-B14A-6F97-18D2-A63DB4365006}"/>
                </a:ext>
              </a:extLst>
            </p:cNvPr>
            <p:cNvSpPr/>
            <p:nvPr/>
          </p:nvSpPr>
          <p:spPr>
            <a:xfrm>
              <a:off x="561185" y="3350796"/>
              <a:ext cx="1781299" cy="296883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3D92461D-5093-B914-7E00-8485B4796058}"/>
                </a:ext>
              </a:extLst>
            </p:cNvPr>
            <p:cNvSpPr/>
            <p:nvPr/>
          </p:nvSpPr>
          <p:spPr>
            <a:xfrm>
              <a:off x="2611331" y="2780582"/>
              <a:ext cx="1781299" cy="2968831"/>
            </a:xfrm>
            <a:prstGeom prst="roundRect">
              <a:avLst/>
            </a:prstGeom>
            <a:noFill/>
            <a:ln w="28575">
              <a:solidFill>
                <a:srgbClr val="F1C40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AEF8AD4-0607-8CD8-8903-984E8C63D67F}"/>
                </a:ext>
              </a:extLst>
            </p:cNvPr>
            <p:cNvSpPr/>
            <p:nvPr/>
          </p:nvSpPr>
          <p:spPr>
            <a:xfrm>
              <a:off x="4661064" y="2230075"/>
              <a:ext cx="1781299" cy="296883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97C9E1E3-8B86-9D71-F4BF-52FD7325785B}"/>
                </a:ext>
              </a:extLst>
            </p:cNvPr>
            <p:cNvSpPr/>
            <p:nvPr/>
          </p:nvSpPr>
          <p:spPr>
            <a:xfrm>
              <a:off x="6713070" y="1619841"/>
              <a:ext cx="1781299" cy="2968831"/>
            </a:xfrm>
            <a:prstGeom prst="roundRect">
              <a:avLst/>
            </a:prstGeom>
            <a:noFill/>
            <a:ln w="28575">
              <a:solidFill>
                <a:srgbClr val="F1C40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E5E0CF6D-997D-05C9-4FF6-5BDA36DC22EC}"/>
                </a:ext>
              </a:extLst>
            </p:cNvPr>
            <p:cNvSpPr/>
            <p:nvPr/>
          </p:nvSpPr>
          <p:spPr>
            <a:xfrm>
              <a:off x="8760530" y="979689"/>
              <a:ext cx="1781299" cy="296883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D8BE8A0F-4213-FD67-0271-CE8251690BAD}"/>
                </a:ext>
              </a:extLst>
            </p:cNvPr>
            <p:cNvSpPr/>
            <p:nvPr/>
          </p:nvSpPr>
          <p:spPr>
            <a:xfrm>
              <a:off x="10810263" y="385423"/>
              <a:ext cx="1781299" cy="2968831"/>
            </a:xfrm>
            <a:prstGeom prst="roundRect">
              <a:avLst/>
            </a:prstGeom>
            <a:noFill/>
            <a:ln w="28575">
              <a:solidFill>
                <a:srgbClr val="F1C40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59F8447-3256-DDD5-526D-DD4581EEB32B}"/>
              </a:ext>
            </a:extLst>
          </p:cNvPr>
          <p:cNvSpPr txBox="1"/>
          <p:nvPr/>
        </p:nvSpPr>
        <p:spPr>
          <a:xfrm>
            <a:off x="10430689" y="11613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b="1" dirty="0"/>
              <a:t>천유진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B88E275-5B86-105A-8CDC-29FCC728EAC4}"/>
              </a:ext>
            </a:extLst>
          </p:cNvPr>
          <p:cNvCxnSpPr/>
          <p:nvPr/>
        </p:nvCxnSpPr>
        <p:spPr>
          <a:xfrm>
            <a:off x="10256624" y="1590757"/>
            <a:ext cx="11811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9E26B51-4F4D-FA5F-7AE9-FA9FC11191C6}"/>
              </a:ext>
            </a:extLst>
          </p:cNvPr>
          <p:cNvSpPr txBox="1"/>
          <p:nvPr/>
        </p:nvSpPr>
        <p:spPr>
          <a:xfrm>
            <a:off x="10304459" y="1742676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dirty="0"/>
              <a:t>통합게시판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655D19-1FB7-8396-AD5D-402BBFF12ECF}"/>
              </a:ext>
            </a:extLst>
          </p:cNvPr>
          <p:cNvSpPr txBox="1"/>
          <p:nvPr/>
        </p:nvSpPr>
        <p:spPr>
          <a:xfrm>
            <a:off x="10304004" y="2044964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dirty="0"/>
              <a:t>공지게시판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80F62D-E2D4-8A35-97BA-9A8126CFC5E4}"/>
              </a:ext>
            </a:extLst>
          </p:cNvPr>
          <p:cNvSpPr txBox="1"/>
          <p:nvPr/>
        </p:nvSpPr>
        <p:spPr>
          <a:xfrm>
            <a:off x="10289930" y="2970257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dirty="0"/>
              <a:t>문의게시판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565725-D8B1-5F72-B8AE-53104E31763F}"/>
              </a:ext>
            </a:extLst>
          </p:cNvPr>
          <p:cNvSpPr txBox="1"/>
          <p:nvPr/>
        </p:nvSpPr>
        <p:spPr>
          <a:xfrm>
            <a:off x="8524389" y="169368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b="1" dirty="0" err="1"/>
              <a:t>백소연</a:t>
            </a:r>
            <a:endParaRPr lang="ko-KR" altLang="en-US" b="1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19A6501-DA46-32C5-78F8-50757DC60E46}"/>
              </a:ext>
            </a:extLst>
          </p:cNvPr>
          <p:cNvCxnSpPr/>
          <p:nvPr/>
        </p:nvCxnSpPr>
        <p:spPr>
          <a:xfrm>
            <a:off x="8341308" y="2155529"/>
            <a:ext cx="11811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FBEAFC4-4F08-3E72-A89D-5C17AD7A7F79}"/>
              </a:ext>
            </a:extLst>
          </p:cNvPr>
          <p:cNvSpPr txBox="1"/>
          <p:nvPr/>
        </p:nvSpPr>
        <p:spPr>
          <a:xfrm>
            <a:off x="8605795" y="219885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dirty="0"/>
              <a:t>로그인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5A35E4-F313-15B2-FCC3-57C7E44F8953}"/>
              </a:ext>
            </a:extLst>
          </p:cNvPr>
          <p:cNvSpPr txBox="1"/>
          <p:nvPr/>
        </p:nvSpPr>
        <p:spPr>
          <a:xfrm>
            <a:off x="8518908" y="243102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dirty="0"/>
              <a:t>회원가입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8E6407-0C5D-04C1-901D-26EACA199005}"/>
              </a:ext>
            </a:extLst>
          </p:cNvPr>
          <p:cNvSpPr txBox="1"/>
          <p:nvPr/>
        </p:nvSpPr>
        <p:spPr>
          <a:xfrm>
            <a:off x="8429139" y="2660735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dirty="0"/>
              <a:t>마이페이지</a:t>
            </a:r>
            <a:endParaRPr lang="en-US" altLang="ko-KR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031050-B84B-D3B9-A879-514D60883DC5}"/>
              </a:ext>
            </a:extLst>
          </p:cNvPr>
          <p:cNvSpPr txBox="1"/>
          <p:nvPr/>
        </p:nvSpPr>
        <p:spPr>
          <a:xfrm>
            <a:off x="6665893" y="230946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b="1" dirty="0"/>
              <a:t>배창호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1CAEE93-7374-52FF-EA84-B0CE63369E36}"/>
              </a:ext>
            </a:extLst>
          </p:cNvPr>
          <p:cNvCxnSpPr/>
          <p:nvPr/>
        </p:nvCxnSpPr>
        <p:spPr>
          <a:xfrm>
            <a:off x="6505614" y="2780364"/>
            <a:ext cx="11811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9FDBD1C-D7FC-6EBF-DE2F-AA007D7CAD75}"/>
              </a:ext>
            </a:extLst>
          </p:cNvPr>
          <p:cNvSpPr txBox="1"/>
          <p:nvPr/>
        </p:nvSpPr>
        <p:spPr>
          <a:xfrm>
            <a:off x="6282092" y="2936924"/>
            <a:ext cx="1601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1400" dirty="0"/>
              <a:t>ON</a:t>
            </a:r>
            <a:r>
              <a:rPr lang="ko-KR" altLang="en-US" sz="1400" dirty="0"/>
              <a:t>클래스 강의실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A06759-EDEA-9B41-CD2E-EB833567855C}"/>
              </a:ext>
            </a:extLst>
          </p:cNvPr>
          <p:cNvSpPr txBox="1"/>
          <p:nvPr/>
        </p:nvSpPr>
        <p:spPr>
          <a:xfrm>
            <a:off x="6371404" y="3265600"/>
            <a:ext cx="142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1400" dirty="0"/>
              <a:t>ON</a:t>
            </a:r>
            <a:r>
              <a:rPr lang="ko-KR" altLang="en-US" sz="1400" dirty="0"/>
              <a:t>클래스 영상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0D893F8-3189-48E3-64A0-60BF3DC8514F}"/>
              </a:ext>
            </a:extLst>
          </p:cNvPr>
          <p:cNvSpPr txBox="1"/>
          <p:nvPr/>
        </p:nvSpPr>
        <p:spPr>
          <a:xfrm>
            <a:off x="6371404" y="3568961"/>
            <a:ext cx="142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1400" dirty="0"/>
              <a:t>ON</a:t>
            </a:r>
            <a:r>
              <a:rPr lang="ko-KR" altLang="en-US" sz="1400" dirty="0"/>
              <a:t>클래스 목록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4B37D49-5B6D-1C88-A141-5EBC5AB096A6}"/>
              </a:ext>
            </a:extLst>
          </p:cNvPr>
          <p:cNvSpPr txBox="1"/>
          <p:nvPr/>
        </p:nvSpPr>
        <p:spPr>
          <a:xfrm>
            <a:off x="4783631" y="287285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b="1" dirty="0" err="1"/>
              <a:t>고섬궐</a:t>
            </a:r>
            <a:endParaRPr lang="ko-KR" altLang="en-US" b="1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B5C5F08-2266-4270-6311-FE202BC92F9C}"/>
              </a:ext>
            </a:extLst>
          </p:cNvPr>
          <p:cNvCxnSpPr/>
          <p:nvPr/>
        </p:nvCxnSpPr>
        <p:spPr>
          <a:xfrm>
            <a:off x="4597432" y="3396079"/>
            <a:ext cx="11811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930E47E-55EF-5B44-97BB-9A1FD29873EA}"/>
              </a:ext>
            </a:extLst>
          </p:cNvPr>
          <p:cNvSpPr txBox="1"/>
          <p:nvPr/>
        </p:nvSpPr>
        <p:spPr>
          <a:xfrm>
            <a:off x="4627876" y="3536479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dirty="0"/>
              <a:t>강사 페이지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C367C39-910B-F4D8-4814-4D4A904A9DE2}"/>
              </a:ext>
            </a:extLst>
          </p:cNvPr>
          <p:cNvSpPr txBox="1"/>
          <p:nvPr/>
        </p:nvSpPr>
        <p:spPr>
          <a:xfrm>
            <a:off x="4717187" y="3865155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dirty="0"/>
              <a:t>강사 신청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8CA2BA-C6E7-A468-4CFB-4571E215AB86}"/>
              </a:ext>
            </a:extLst>
          </p:cNvPr>
          <p:cNvSpPr txBox="1"/>
          <p:nvPr/>
        </p:nvSpPr>
        <p:spPr>
          <a:xfrm>
            <a:off x="4427845" y="4168516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dirty="0"/>
              <a:t>클래스 조회</a:t>
            </a:r>
            <a:r>
              <a:rPr lang="en-US" altLang="ko-KR" sz="1400" dirty="0"/>
              <a:t>,</a:t>
            </a:r>
            <a:r>
              <a:rPr lang="ko-KR" altLang="en-US" sz="1400" dirty="0"/>
              <a:t>등록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5D4434-BB67-A9A7-8DDC-651E87EF6C1C}"/>
              </a:ext>
            </a:extLst>
          </p:cNvPr>
          <p:cNvSpPr txBox="1"/>
          <p:nvPr/>
        </p:nvSpPr>
        <p:spPr>
          <a:xfrm>
            <a:off x="2877069" y="3590262"/>
            <a:ext cx="87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b="1" dirty="0"/>
              <a:t>이덕주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B67606F7-C0BF-A725-D9B2-2A864A6536C8}"/>
              </a:ext>
            </a:extLst>
          </p:cNvPr>
          <p:cNvCxnSpPr/>
          <p:nvPr/>
        </p:nvCxnSpPr>
        <p:spPr>
          <a:xfrm>
            <a:off x="2733508" y="4012149"/>
            <a:ext cx="11811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4F02799-59EF-0754-5D73-24DBD5DECFAE}"/>
              </a:ext>
            </a:extLst>
          </p:cNvPr>
          <p:cNvSpPr txBox="1"/>
          <p:nvPr/>
        </p:nvSpPr>
        <p:spPr>
          <a:xfrm>
            <a:off x="2649921" y="4087999"/>
            <a:ext cx="1332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dirty="0"/>
              <a:t>장바구니</a:t>
            </a:r>
            <a:r>
              <a:rPr lang="en-US" altLang="ko-KR" sz="1400" dirty="0"/>
              <a:t>/</a:t>
            </a:r>
            <a:r>
              <a:rPr lang="ko-KR" altLang="en-US" sz="1400" dirty="0"/>
              <a:t>결제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60CBA6-3A78-BA97-33AC-E9D78FE45678}"/>
              </a:ext>
            </a:extLst>
          </p:cNvPr>
          <p:cNvSpPr txBox="1"/>
          <p:nvPr/>
        </p:nvSpPr>
        <p:spPr>
          <a:xfrm>
            <a:off x="2653472" y="4392643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dirty="0"/>
              <a:t>관리자 페이지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A2C38E0-9F22-D623-33F9-C231D33B1BE7}"/>
              </a:ext>
            </a:extLst>
          </p:cNvPr>
          <p:cNvSpPr txBox="1"/>
          <p:nvPr/>
        </p:nvSpPr>
        <p:spPr>
          <a:xfrm>
            <a:off x="2622215" y="4660084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dirty="0"/>
              <a:t>강사 신청 관리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C56B5EF-9726-E7D3-F835-D20CA207D42E}"/>
              </a:ext>
            </a:extLst>
          </p:cNvPr>
          <p:cNvSpPr txBox="1"/>
          <p:nvPr/>
        </p:nvSpPr>
        <p:spPr>
          <a:xfrm>
            <a:off x="1013226" y="387171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b="1" dirty="0" err="1"/>
              <a:t>유주상</a:t>
            </a:r>
            <a:endParaRPr lang="ko-KR" altLang="en-US" b="1" dirty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B5895EB-C8CF-E355-5F57-64CD6B573313}"/>
              </a:ext>
            </a:extLst>
          </p:cNvPr>
          <p:cNvCxnSpPr/>
          <p:nvPr/>
        </p:nvCxnSpPr>
        <p:spPr>
          <a:xfrm>
            <a:off x="843696" y="4322404"/>
            <a:ext cx="11811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C48D891-5559-DB48-7841-47C057C9A67F}"/>
              </a:ext>
            </a:extLst>
          </p:cNvPr>
          <p:cNvSpPr txBox="1"/>
          <p:nvPr/>
        </p:nvSpPr>
        <p:spPr>
          <a:xfrm>
            <a:off x="861004" y="4437259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dirty="0"/>
              <a:t>메인 페이지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90BDDA-44E5-5C0C-94F1-8DD9C6D4FB02}"/>
              </a:ext>
            </a:extLst>
          </p:cNvPr>
          <p:cNvSpPr txBox="1"/>
          <p:nvPr/>
        </p:nvSpPr>
        <p:spPr>
          <a:xfrm>
            <a:off x="951582" y="4704494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dirty="0"/>
              <a:t>각종 약관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85C2097-EFF1-94BA-77B0-7C0AACF11AE2}"/>
              </a:ext>
            </a:extLst>
          </p:cNvPr>
          <p:cNvSpPr txBox="1"/>
          <p:nvPr/>
        </p:nvSpPr>
        <p:spPr>
          <a:xfrm>
            <a:off x="765817" y="4973379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dirty="0"/>
              <a:t>메인 카테고리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3C6105-7117-B867-95BF-A7399199F4E9}"/>
              </a:ext>
            </a:extLst>
          </p:cNvPr>
          <p:cNvSpPr txBox="1"/>
          <p:nvPr/>
        </p:nvSpPr>
        <p:spPr>
          <a:xfrm>
            <a:off x="10541455" y="917717"/>
            <a:ext cx="65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1400" dirty="0"/>
              <a:t>Board</a:t>
            </a:r>
            <a:endParaRPr lang="ko-KR" altLang="en-US" sz="1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50EFBF-C404-F739-7709-CBCC2226857F}"/>
              </a:ext>
            </a:extLst>
          </p:cNvPr>
          <p:cNvSpPr txBox="1"/>
          <p:nvPr/>
        </p:nvSpPr>
        <p:spPr>
          <a:xfrm>
            <a:off x="8687894" y="1465367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1400" dirty="0"/>
              <a:t>User</a:t>
            </a:r>
            <a:endParaRPr lang="ko-KR" altLang="en-US" sz="14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29D3528-5A91-DF90-8E43-9B1675D4AF23}"/>
              </a:ext>
            </a:extLst>
          </p:cNvPr>
          <p:cNvSpPr txBox="1"/>
          <p:nvPr/>
        </p:nvSpPr>
        <p:spPr>
          <a:xfrm>
            <a:off x="6785842" y="2052526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1400" dirty="0"/>
              <a:t>Class</a:t>
            </a:r>
            <a:endParaRPr lang="ko-KR" altLang="en-US" sz="14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496A725-245B-8D2B-4253-9EBD3AC8A02D}"/>
              </a:ext>
            </a:extLst>
          </p:cNvPr>
          <p:cNvSpPr txBox="1"/>
          <p:nvPr/>
        </p:nvSpPr>
        <p:spPr>
          <a:xfrm>
            <a:off x="4822487" y="2642870"/>
            <a:ext cx="799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1400" dirty="0"/>
              <a:t>Teacher</a:t>
            </a:r>
            <a:endParaRPr lang="ko-KR" altLang="en-US" sz="14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5C8C324-7777-F45D-61AF-0E97547E24B8}"/>
              </a:ext>
            </a:extLst>
          </p:cNvPr>
          <p:cNvSpPr txBox="1"/>
          <p:nvPr/>
        </p:nvSpPr>
        <p:spPr>
          <a:xfrm>
            <a:off x="2956214" y="3088302"/>
            <a:ext cx="718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1400" dirty="0"/>
              <a:t>Admin</a:t>
            </a:r>
            <a:endParaRPr lang="ko-KR" altLang="en-US" sz="1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FDCDF97-0FCC-9EC4-0E2D-C1C016E766D1}"/>
              </a:ext>
            </a:extLst>
          </p:cNvPr>
          <p:cNvSpPr txBox="1"/>
          <p:nvPr/>
        </p:nvSpPr>
        <p:spPr>
          <a:xfrm>
            <a:off x="2879169" y="3275111"/>
            <a:ext cx="883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1400" dirty="0"/>
              <a:t>Payment</a:t>
            </a:r>
            <a:endParaRPr lang="ko-KR" altLang="en-US" sz="1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C70FC88-D72E-2367-3E1F-49CCC0A10084}"/>
              </a:ext>
            </a:extLst>
          </p:cNvPr>
          <p:cNvSpPr txBox="1"/>
          <p:nvPr/>
        </p:nvSpPr>
        <p:spPr>
          <a:xfrm>
            <a:off x="1139753" y="3621039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1400" dirty="0"/>
              <a:t>Main</a:t>
            </a:r>
            <a:endParaRPr lang="ko-KR" altLang="en-US" sz="1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53CECC3-C902-A57A-6F32-1E4F9C79B4EB}"/>
              </a:ext>
            </a:extLst>
          </p:cNvPr>
          <p:cNvSpPr txBox="1"/>
          <p:nvPr/>
        </p:nvSpPr>
        <p:spPr>
          <a:xfrm>
            <a:off x="10214236" y="2353722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dirty="0"/>
              <a:t>이벤트게시판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753912F-8208-5421-12FA-C4F9D2E45A79}"/>
              </a:ext>
            </a:extLst>
          </p:cNvPr>
          <p:cNvSpPr txBox="1"/>
          <p:nvPr/>
        </p:nvSpPr>
        <p:spPr>
          <a:xfrm>
            <a:off x="10289930" y="2641581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dirty="0"/>
              <a:t>자유게시판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67761D5-B53F-2885-3FD1-415AAB63C6C3}"/>
              </a:ext>
            </a:extLst>
          </p:cNvPr>
          <p:cNvSpPr txBox="1"/>
          <p:nvPr/>
        </p:nvSpPr>
        <p:spPr>
          <a:xfrm>
            <a:off x="8210744" y="2898730"/>
            <a:ext cx="1574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dirty="0"/>
              <a:t>아이디</a:t>
            </a:r>
            <a:r>
              <a:rPr lang="en-US" altLang="ko-KR" sz="1400" dirty="0"/>
              <a:t>/</a:t>
            </a:r>
            <a:r>
              <a:rPr lang="ko-KR" altLang="en-US" sz="1400" dirty="0"/>
              <a:t>비번 찾기</a:t>
            </a:r>
            <a:endParaRPr lang="en-US" altLang="ko-KR" sz="1400" dirty="0"/>
          </a:p>
          <a:p>
            <a:pPr algn="dist"/>
            <a:endParaRPr lang="en-US" altLang="ko-KR" sz="1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0ECA03B-9A36-F06F-8BFB-395E3BC1902A}"/>
              </a:ext>
            </a:extLst>
          </p:cNvPr>
          <p:cNvSpPr txBox="1"/>
          <p:nvPr/>
        </p:nvSpPr>
        <p:spPr>
          <a:xfrm>
            <a:off x="8308112" y="3419488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dirty="0"/>
              <a:t>회원정보 수정</a:t>
            </a:r>
            <a:endParaRPr lang="en-US" altLang="ko-KR" sz="14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AA12E6D-D3BC-6670-C4F2-93A5D2C224F6}"/>
              </a:ext>
            </a:extLst>
          </p:cNvPr>
          <p:cNvSpPr txBox="1"/>
          <p:nvPr/>
        </p:nvSpPr>
        <p:spPr>
          <a:xfrm>
            <a:off x="6200092" y="3853597"/>
            <a:ext cx="178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1400"/>
              <a:t>ON</a:t>
            </a:r>
            <a:r>
              <a:rPr lang="ko-KR" altLang="en-US" sz="1400" dirty="0"/>
              <a:t>클래스 질문답변</a:t>
            </a:r>
            <a:endParaRPr lang="en-US" altLang="ko-KR" sz="1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899942C-655E-7C80-5782-E559849D5536}"/>
              </a:ext>
            </a:extLst>
          </p:cNvPr>
          <p:cNvSpPr txBox="1"/>
          <p:nvPr/>
        </p:nvSpPr>
        <p:spPr>
          <a:xfrm>
            <a:off x="6621927" y="4132354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dirty="0"/>
              <a:t>검색 기능</a:t>
            </a:r>
            <a:endParaRPr lang="en-US" altLang="ko-KR" sz="14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963BD-BAA7-19D7-BFAA-DFE4AF0AA680}"/>
              </a:ext>
            </a:extLst>
          </p:cNvPr>
          <p:cNvSpPr txBox="1"/>
          <p:nvPr/>
        </p:nvSpPr>
        <p:spPr>
          <a:xfrm>
            <a:off x="4511897" y="4482670"/>
            <a:ext cx="1394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dirty="0"/>
              <a:t>질문</a:t>
            </a:r>
            <a:r>
              <a:rPr lang="en-US" altLang="ko-KR" sz="1400" dirty="0"/>
              <a:t>/</a:t>
            </a:r>
            <a:r>
              <a:rPr lang="ko-KR" altLang="en-US" sz="1400" dirty="0"/>
              <a:t>답변 조회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6198072-9B1E-38FD-783F-0CA0A9E58660}"/>
              </a:ext>
            </a:extLst>
          </p:cNvPr>
          <p:cNvSpPr txBox="1"/>
          <p:nvPr/>
        </p:nvSpPr>
        <p:spPr>
          <a:xfrm>
            <a:off x="4757956" y="474360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dirty="0"/>
              <a:t>강사정산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CBC1D86-D333-C9ED-7B7B-50D31A8FEDCE}"/>
              </a:ext>
            </a:extLst>
          </p:cNvPr>
          <p:cNvSpPr txBox="1"/>
          <p:nvPr/>
        </p:nvSpPr>
        <p:spPr>
          <a:xfrm>
            <a:off x="2823180" y="4937931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dirty="0"/>
              <a:t>회원 관리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E4525B6-7B53-8464-4832-370CDD018D72}"/>
              </a:ext>
            </a:extLst>
          </p:cNvPr>
          <p:cNvSpPr txBox="1"/>
          <p:nvPr/>
        </p:nvSpPr>
        <p:spPr>
          <a:xfrm>
            <a:off x="2733406" y="5196586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dirty="0"/>
              <a:t>클래스 관리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F7ADDD8-B9C7-14BF-5557-5292DF517D21}"/>
              </a:ext>
            </a:extLst>
          </p:cNvPr>
          <p:cNvSpPr txBox="1"/>
          <p:nvPr/>
        </p:nvSpPr>
        <p:spPr>
          <a:xfrm>
            <a:off x="2733406" y="5470681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dirty="0"/>
              <a:t>게시판 관리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C83E0A6-A138-1300-FA50-562451DF18D3}"/>
              </a:ext>
            </a:extLst>
          </p:cNvPr>
          <p:cNvSpPr txBox="1"/>
          <p:nvPr/>
        </p:nvSpPr>
        <p:spPr>
          <a:xfrm>
            <a:off x="765817" y="5233025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dirty="0"/>
              <a:t>서브 카테고리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E9806B7-246C-57A8-0249-3DDF5F70E442}"/>
              </a:ext>
            </a:extLst>
          </p:cNvPr>
          <p:cNvSpPr txBox="1"/>
          <p:nvPr/>
        </p:nvSpPr>
        <p:spPr>
          <a:xfrm>
            <a:off x="854754" y="5488152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dirty="0"/>
              <a:t>클래스 목록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A6CF845-E04C-E7B1-0FD6-0012D676CBE4}"/>
              </a:ext>
            </a:extLst>
          </p:cNvPr>
          <p:cNvSpPr txBox="1"/>
          <p:nvPr/>
        </p:nvSpPr>
        <p:spPr>
          <a:xfrm>
            <a:off x="854754" y="5732674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dirty="0"/>
              <a:t>클래스 조회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D23A583-EE2B-2D07-6426-5E147592AE11}"/>
              </a:ext>
            </a:extLst>
          </p:cNvPr>
          <p:cNvSpPr txBox="1"/>
          <p:nvPr/>
        </p:nvSpPr>
        <p:spPr>
          <a:xfrm>
            <a:off x="8241012" y="3162327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dirty="0"/>
              <a:t>비밀번호 재설정</a:t>
            </a:r>
            <a:endParaRPr lang="en-US" altLang="ko-KR" sz="14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121841B-DA5A-899F-5395-575A8761F9B3}"/>
              </a:ext>
            </a:extLst>
          </p:cNvPr>
          <p:cNvSpPr txBox="1"/>
          <p:nvPr/>
        </p:nvSpPr>
        <p:spPr>
          <a:xfrm>
            <a:off x="8306117" y="3651099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dirty="0"/>
              <a:t>회원정보 탈퇴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9955110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92FBD5A-76EB-23D9-E525-C275F645284D}"/>
              </a:ext>
            </a:extLst>
          </p:cNvPr>
          <p:cNvGrpSpPr/>
          <p:nvPr/>
        </p:nvGrpSpPr>
        <p:grpSpPr>
          <a:xfrm>
            <a:off x="2605109" y="590550"/>
            <a:ext cx="7904707" cy="5918200"/>
            <a:chOff x="2899255" y="0"/>
            <a:chExt cx="9159961" cy="68580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7226EA8-2FC5-0D27-9D28-8CF00460F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1199" y="0"/>
              <a:ext cx="6309601" cy="685800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11A4514-028C-36C5-330D-0FB02C66A199}"/>
                </a:ext>
              </a:extLst>
            </p:cNvPr>
            <p:cNvSpPr/>
            <p:nvPr/>
          </p:nvSpPr>
          <p:spPr>
            <a:xfrm>
              <a:off x="3006988" y="3747327"/>
              <a:ext cx="6285756" cy="1314912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25B210F8-9AB0-9B15-15E6-3E634B83AD79}"/>
                </a:ext>
              </a:extLst>
            </p:cNvPr>
            <p:cNvCxnSpPr>
              <a:cxnSpLocks/>
            </p:cNvCxnSpPr>
            <p:nvPr/>
          </p:nvCxnSpPr>
          <p:spPr>
            <a:xfrm>
              <a:off x="9375220" y="4386743"/>
              <a:ext cx="77123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9519BBD-980F-6E5A-99A9-81D3AD7A7490}"/>
                </a:ext>
              </a:extLst>
            </p:cNvPr>
            <p:cNvSpPr/>
            <p:nvPr/>
          </p:nvSpPr>
          <p:spPr>
            <a:xfrm>
              <a:off x="10146458" y="3974472"/>
              <a:ext cx="1912758" cy="86911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ON</a:t>
              </a:r>
              <a:r>
                <a:rPr lang="ko-KR" altLang="en-US" sz="1100" dirty="0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클래스 등록 시 </a:t>
              </a:r>
              <a:r>
                <a:rPr lang="ko-KR" altLang="en-US" sz="1100" dirty="0" err="1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업로드된</a:t>
              </a:r>
              <a:r>
                <a:rPr lang="ko-KR" altLang="en-US" sz="1100" dirty="0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 동영상 리스트 나열</a:t>
              </a:r>
              <a:endParaRPr lang="en-US" altLang="ko-KR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endParaRPr>
            </a:p>
            <a:p>
              <a:pPr algn="ctr"/>
              <a:endParaRPr lang="en-US" altLang="ko-KR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endParaRP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-&gt;</a:t>
              </a:r>
              <a:r>
                <a:rPr lang="ko-KR" altLang="en-US" sz="1100" dirty="0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특정 강의 클릭 시 동영상 시청 페이지로 이동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FA7C465-C29C-3FF7-CAB3-AC0313F248ED}"/>
                </a:ext>
              </a:extLst>
            </p:cNvPr>
            <p:cNvSpPr/>
            <p:nvPr/>
          </p:nvSpPr>
          <p:spPr>
            <a:xfrm>
              <a:off x="2899255" y="26351"/>
              <a:ext cx="6285756" cy="3622195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F84EA4CF-8BC4-7D3A-6A8A-2471B04BC627}"/>
                </a:ext>
              </a:extLst>
            </p:cNvPr>
            <p:cNvCxnSpPr>
              <a:cxnSpLocks/>
            </p:cNvCxnSpPr>
            <p:nvPr/>
          </p:nvCxnSpPr>
          <p:spPr>
            <a:xfrm>
              <a:off x="9292744" y="1837448"/>
              <a:ext cx="77123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9F52EF8-465E-6B4C-4AA4-D4CDD24E182F}"/>
                </a:ext>
              </a:extLst>
            </p:cNvPr>
            <p:cNvSpPr/>
            <p:nvPr/>
          </p:nvSpPr>
          <p:spPr>
            <a:xfrm>
              <a:off x="10146458" y="1449738"/>
              <a:ext cx="1912758" cy="86911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들어온 강의실이 </a:t>
              </a:r>
              <a:r>
                <a:rPr lang="ko-KR" altLang="en-US" sz="1100" dirty="0" err="1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무슨강의인지</a:t>
              </a:r>
              <a:r>
                <a:rPr lang="ko-KR" altLang="en-US" sz="1100" dirty="0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 </a:t>
              </a:r>
              <a:r>
                <a:rPr lang="ko-KR" altLang="en-US" sz="1100" dirty="0" err="1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알수</a:t>
              </a:r>
              <a:r>
                <a:rPr lang="ko-KR" altLang="en-US" sz="1100" dirty="0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 있게 수강중인 강의의 일부 정보 표시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33B8378-5ED2-26B8-D8FC-88AA77A455EC}"/>
                </a:ext>
              </a:extLst>
            </p:cNvPr>
            <p:cNvSpPr/>
            <p:nvPr/>
          </p:nvSpPr>
          <p:spPr>
            <a:xfrm>
              <a:off x="2965044" y="5316750"/>
              <a:ext cx="6285756" cy="1314912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4D4289D-8C17-1168-0769-A95F1F6E6C3D}"/>
                </a:ext>
              </a:extLst>
            </p:cNvPr>
            <p:cNvCxnSpPr>
              <a:cxnSpLocks/>
            </p:cNvCxnSpPr>
            <p:nvPr/>
          </p:nvCxnSpPr>
          <p:spPr>
            <a:xfrm>
              <a:off x="9375220" y="5997782"/>
              <a:ext cx="77123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C3E9BBA-1F7C-071E-427C-52640436CEE2}"/>
                </a:ext>
              </a:extLst>
            </p:cNvPr>
            <p:cNvSpPr/>
            <p:nvPr/>
          </p:nvSpPr>
          <p:spPr>
            <a:xfrm>
              <a:off x="10146458" y="5408263"/>
              <a:ext cx="1912758" cy="104636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해당 클래스 수강중인 수강생들의 해당 강의에 대한 질의 리스트 나열</a:t>
              </a:r>
              <a:endParaRPr lang="en-US" altLang="ko-KR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endParaRPr>
            </a:p>
            <a:p>
              <a:pPr algn="ctr"/>
              <a:endParaRPr lang="en-US" altLang="ko-KR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endParaRP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-&gt;</a:t>
              </a:r>
              <a:r>
                <a:rPr lang="ko-KR" altLang="en-US" sz="1100" dirty="0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클릭 시 질문</a:t>
              </a:r>
              <a:r>
                <a:rPr lang="en-US" altLang="ko-KR" sz="1100" dirty="0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/</a:t>
              </a:r>
              <a:r>
                <a:rPr lang="ko-KR" altLang="en-US" sz="1100" dirty="0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답변 리스트 페이지로 이동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15073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3DF10DA-EA50-4589-F87F-7115D5163651}"/>
              </a:ext>
            </a:extLst>
          </p:cNvPr>
          <p:cNvGrpSpPr/>
          <p:nvPr/>
        </p:nvGrpSpPr>
        <p:grpSpPr>
          <a:xfrm>
            <a:off x="1361429" y="722089"/>
            <a:ext cx="9217781" cy="5413815"/>
            <a:chOff x="1366177" y="275785"/>
            <a:chExt cx="10737583" cy="630643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611D895-DABC-9B1E-8EDC-3CFEA1790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6177" y="275785"/>
              <a:ext cx="9459645" cy="630643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55A76AE-388A-6BC7-62D1-DE9A537450F5}"/>
                </a:ext>
              </a:extLst>
            </p:cNvPr>
            <p:cNvSpPr/>
            <p:nvPr/>
          </p:nvSpPr>
          <p:spPr>
            <a:xfrm>
              <a:off x="1630861" y="1665030"/>
              <a:ext cx="6285756" cy="1314912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C46B9973-F5C6-D037-DC38-C0C978CB6DA9}"/>
                </a:ext>
              </a:extLst>
            </p:cNvPr>
            <p:cNvCxnSpPr>
              <a:cxnSpLocks/>
            </p:cNvCxnSpPr>
            <p:nvPr/>
          </p:nvCxnSpPr>
          <p:spPr>
            <a:xfrm>
              <a:off x="8141826" y="2268232"/>
              <a:ext cx="77123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D94D0B4-1888-A6F8-ACD0-0D73F50FAA33}"/>
                </a:ext>
              </a:extLst>
            </p:cNvPr>
            <p:cNvSpPr/>
            <p:nvPr/>
          </p:nvSpPr>
          <p:spPr>
            <a:xfrm>
              <a:off x="8913064" y="1760496"/>
              <a:ext cx="1912758" cy="112397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해당 클래스 수강중인 수강생들의 해당 강의에 대한 질문 나열</a:t>
              </a:r>
              <a:endParaRPr lang="en-US" altLang="ko-KR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endParaRPr>
            </a:p>
            <a:p>
              <a:pPr algn="ctr"/>
              <a:endParaRPr lang="en-US" altLang="ko-KR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endParaRPr>
            </a:p>
            <a:p>
              <a:pPr algn="ctr"/>
              <a:r>
                <a:rPr lang="ko-KR" altLang="en-US" sz="1100" dirty="0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강사의 답변이 완료된 질문의 경우 답변 표시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90A548E-ADA3-B7B3-E3DA-672BA0166544}"/>
                </a:ext>
              </a:extLst>
            </p:cNvPr>
            <p:cNvSpPr/>
            <p:nvPr/>
          </p:nvSpPr>
          <p:spPr>
            <a:xfrm>
              <a:off x="1547871" y="3274856"/>
              <a:ext cx="6285756" cy="1314912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F9A30764-88EA-6832-D844-AC400BC6A23A}"/>
                </a:ext>
              </a:extLst>
            </p:cNvPr>
            <p:cNvCxnSpPr>
              <a:cxnSpLocks/>
            </p:cNvCxnSpPr>
            <p:nvPr/>
          </p:nvCxnSpPr>
          <p:spPr>
            <a:xfrm>
              <a:off x="8058836" y="3878058"/>
              <a:ext cx="77123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E338F31-E483-711B-39E8-D5C0A6EA66FD}"/>
                </a:ext>
              </a:extLst>
            </p:cNvPr>
            <p:cNvSpPr/>
            <p:nvPr/>
          </p:nvSpPr>
          <p:spPr>
            <a:xfrm>
              <a:off x="8830074" y="3370322"/>
              <a:ext cx="1912758" cy="112397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강사의 답변이 완료된 </a:t>
              </a:r>
              <a:r>
                <a:rPr lang="ko-KR" altLang="en-US" sz="1100" dirty="0" err="1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질문의경우</a:t>
              </a:r>
              <a:r>
                <a:rPr lang="ko-KR" altLang="en-US" sz="1100" dirty="0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 답변완료 표시</a:t>
              </a:r>
              <a:r>
                <a:rPr lang="en-US" altLang="ko-KR" sz="1100" dirty="0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/</a:t>
              </a:r>
              <a:r>
                <a:rPr lang="ko-KR" altLang="en-US" sz="1100" dirty="0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답변이 달리지 않았을 경우 </a:t>
              </a:r>
              <a:r>
                <a:rPr lang="ko-KR" altLang="en-US" sz="1100" dirty="0" err="1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미답변</a:t>
              </a:r>
              <a:r>
                <a:rPr lang="ko-KR" altLang="en-US" sz="1100" dirty="0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 표시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D17C85E-90A3-0874-8715-35C229E756BE}"/>
                </a:ext>
              </a:extLst>
            </p:cNvPr>
            <p:cNvSpPr/>
            <p:nvPr/>
          </p:nvSpPr>
          <p:spPr>
            <a:xfrm>
              <a:off x="8709434" y="6104126"/>
              <a:ext cx="962036" cy="433779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E15B6BA6-29D5-D9CD-E3CF-3242910BCA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3627" y="6314714"/>
              <a:ext cx="74481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CAAEDE2-D3CE-C41A-737A-C97D20954E49}"/>
                </a:ext>
              </a:extLst>
            </p:cNvPr>
            <p:cNvSpPr/>
            <p:nvPr/>
          </p:nvSpPr>
          <p:spPr>
            <a:xfrm>
              <a:off x="5667470" y="6123354"/>
              <a:ext cx="2035163" cy="4337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ON</a:t>
              </a:r>
              <a:r>
                <a:rPr lang="ko-KR" altLang="en-US" sz="1100" dirty="0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클래스 강의실로 돌아가기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63150A2-9722-2523-60BA-CF8CC1DCAC62}"/>
                </a:ext>
              </a:extLst>
            </p:cNvPr>
            <p:cNvSpPr/>
            <p:nvPr/>
          </p:nvSpPr>
          <p:spPr>
            <a:xfrm>
              <a:off x="9671470" y="6104126"/>
              <a:ext cx="962036" cy="433779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E9E7AC26-9FAD-309E-AF0C-88C5CC6F59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33506" y="5531667"/>
              <a:ext cx="366454" cy="42845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2F6940F-99F3-B70F-A04A-785A7E641A0A}"/>
                </a:ext>
              </a:extLst>
            </p:cNvPr>
            <p:cNvSpPr/>
            <p:nvPr/>
          </p:nvSpPr>
          <p:spPr>
            <a:xfrm>
              <a:off x="10633506" y="5025884"/>
              <a:ext cx="1470254" cy="4337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질의 등록 페이지로 이동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97614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0A8EE04-9CD5-86B1-CC6E-05DF2D2D923E}"/>
              </a:ext>
            </a:extLst>
          </p:cNvPr>
          <p:cNvGrpSpPr/>
          <p:nvPr/>
        </p:nvGrpSpPr>
        <p:grpSpPr>
          <a:xfrm>
            <a:off x="1457482" y="1237941"/>
            <a:ext cx="9949757" cy="4382112"/>
            <a:chOff x="1955549" y="1237944"/>
            <a:chExt cx="9949757" cy="4382112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F02926F-6D6A-ADAE-CBDD-5B03DA73C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99943" y="1237944"/>
              <a:ext cx="6192114" cy="4382112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DACD8E4-25FF-4003-8EBF-5BC2EB469D93}"/>
                </a:ext>
              </a:extLst>
            </p:cNvPr>
            <p:cNvSpPr/>
            <p:nvPr/>
          </p:nvSpPr>
          <p:spPr>
            <a:xfrm>
              <a:off x="3477768" y="2425522"/>
              <a:ext cx="5276933" cy="458953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76C8A1A5-763B-4364-0B18-E6D6CD435FFA}"/>
                </a:ext>
              </a:extLst>
            </p:cNvPr>
            <p:cNvCxnSpPr>
              <a:cxnSpLocks/>
            </p:cNvCxnSpPr>
            <p:nvPr/>
          </p:nvCxnSpPr>
          <p:spPr>
            <a:xfrm>
              <a:off x="8898644" y="2612264"/>
              <a:ext cx="77123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25D5868-4E55-02ED-31C8-5D88EFC3989D}"/>
                </a:ext>
              </a:extLst>
            </p:cNvPr>
            <p:cNvSpPr/>
            <p:nvPr/>
          </p:nvSpPr>
          <p:spPr>
            <a:xfrm>
              <a:off x="9669881" y="2316498"/>
              <a:ext cx="2235425" cy="677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질문 작성을 원하는 클래스 선택</a:t>
              </a:r>
              <a:endParaRPr lang="en-US" altLang="ko-KR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endParaRP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(</a:t>
              </a:r>
              <a:r>
                <a:rPr lang="ko-KR" altLang="en-US" sz="1100" dirty="0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해당 강의에서 접근 시 </a:t>
              </a:r>
              <a:r>
                <a:rPr lang="en-US" altLang="ko-KR" sz="1100" dirty="0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default</a:t>
              </a:r>
              <a:r>
                <a:rPr lang="ko-KR" altLang="en-US" sz="1100" dirty="0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값은 해당 강의</a:t>
              </a:r>
              <a:r>
                <a:rPr lang="en-US" altLang="ko-KR" sz="1100" dirty="0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)</a:t>
              </a:r>
              <a:endPara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0D05BDF-5823-05D5-DED3-385727F0ECAB}"/>
                </a:ext>
              </a:extLst>
            </p:cNvPr>
            <p:cNvSpPr/>
            <p:nvPr/>
          </p:nvSpPr>
          <p:spPr>
            <a:xfrm>
              <a:off x="3340457" y="2891213"/>
              <a:ext cx="5558187" cy="2042924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E6245F30-07CF-9EB5-CAB7-2F80D32F139F}"/>
                </a:ext>
              </a:extLst>
            </p:cNvPr>
            <p:cNvCxnSpPr>
              <a:cxnSpLocks/>
            </p:cNvCxnSpPr>
            <p:nvPr/>
          </p:nvCxnSpPr>
          <p:spPr>
            <a:xfrm>
              <a:off x="9005777" y="4076471"/>
              <a:ext cx="77123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27ED8F3-BF1C-03B5-B73A-14F53F5B53C2}"/>
                </a:ext>
              </a:extLst>
            </p:cNvPr>
            <p:cNvSpPr/>
            <p:nvPr/>
          </p:nvSpPr>
          <p:spPr>
            <a:xfrm>
              <a:off x="9884147" y="3822603"/>
              <a:ext cx="1041877" cy="50773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질의 작성 폼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FED99DD-049D-5F94-A13A-7EBA276EB31D}"/>
                </a:ext>
              </a:extLst>
            </p:cNvPr>
            <p:cNvSpPr/>
            <p:nvPr/>
          </p:nvSpPr>
          <p:spPr>
            <a:xfrm>
              <a:off x="5323437" y="5022569"/>
              <a:ext cx="779769" cy="527206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EA3E826A-DF0E-425C-71A1-9AEBE5DBBB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8623" y="5328190"/>
              <a:ext cx="57238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0E958F9-4DC5-40F8-BA7D-A15D9743E900}"/>
                </a:ext>
              </a:extLst>
            </p:cNvPr>
            <p:cNvSpPr/>
            <p:nvPr/>
          </p:nvSpPr>
          <p:spPr>
            <a:xfrm>
              <a:off x="1955549" y="5074322"/>
              <a:ext cx="2554471" cy="50773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질문</a:t>
              </a:r>
              <a:r>
                <a:rPr lang="en-US" altLang="ko-KR" sz="1100" dirty="0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/</a:t>
              </a:r>
              <a:r>
                <a:rPr lang="ko-KR" altLang="en-US" sz="1100" dirty="0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답변 리스트 페이지로 돌아가기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06F6455-7966-8B93-8FAE-82811382991D}"/>
                </a:ext>
              </a:extLst>
            </p:cNvPr>
            <p:cNvSpPr/>
            <p:nvPr/>
          </p:nvSpPr>
          <p:spPr>
            <a:xfrm>
              <a:off x="6112711" y="5011985"/>
              <a:ext cx="779769" cy="527206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6C3283D2-8A8C-C078-96BD-7C438BECACF1}"/>
                </a:ext>
              </a:extLst>
            </p:cNvPr>
            <p:cNvCxnSpPr>
              <a:cxnSpLocks/>
            </p:cNvCxnSpPr>
            <p:nvPr/>
          </p:nvCxnSpPr>
          <p:spPr>
            <a:xfrm>
              <a:off x="6999943" y="5328190"/>
              <a:ext cx="49632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4C78F94-0E3B-6FB8-2D30-BE4C43C72453}"/>
                </a:ext>
              </a:extLst>
            </p:cNvPr>
            <p:cNvSpPr/>
            <p:nvPr/>
          </p:nvSpPr>
          <p:spPr>
            <a:xfrm>
              <a:off x="7624635" y="5055479"/>
              <a:ext cx="802066" cy="50773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ea typeface="맑은 고딕" panose="020B0503020000020004" pitchFamily="34" charset="-127"/>
                  <a:cs typeface="Calibri"/>
                </a:rPr>
                <a:t>질문 등록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57848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4;p13">
            <a:extLst>
              <a:ext uri="{FF2B5EF4-FFF2-40B4-BE49-F238E27FC236}">
                <a16:creationId xmlns:a16="http://schemas.microsoft.com/office/drawing/2014/main" id="{CADB47B7-B612-89F2-9397-53EC1B828B9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2255" t="7389" r="22355" b="12331"/>
          <a:stretch/>
        </p:blipFill>
        <p:spPr>
          <a:xfrm>
            <a:off x="2338192" y="456770"/>
            <a:ext cx="7372925" cy="60109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각형 38">
            <a:extLst>
              <a:ext uri="{FF2B5EF4-FFF2-40B4-BE49-F238E27FC236}">
                <a16:creationId xmlns:a16="http://schemas.microsoft.com/office/drawing/2014/main" id="{8669B427-F0A8-121D-62EA-0ED4466CF36A}"/>
              </a:ext>
            </a:extLst>
          </p:cNvPr>
          <p:cNvSpPr/>
          <p:nvPr/>
        </p:nvSpPr>
        <p:spPr>
          <a:xfrm>
            <a:off x="-90535" y="235391"/>
            <a:ext cx="2661719" cy="543207"/>
          </a:xfrm>
          <a:prstGeom prst="homePlat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B08EDF-F782-8E39-BBAF-60A17B387CE9}"/>
              </a:ext>
            </a:extLst>
          </p:cNvPr>
          <p:cNvSpPr txBox="1"/>
          <p:nvPr/>
        </p:nvSpPr>
        <p:spPr>
          <a:xfrm>
            <a:off x="1408696" y="335909"/>
            <a:ext cx="87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이덕주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7EA2768-5A16-D9D3-6228-4AE7A8E21E4A}"/>
              </a:ext>
            </a:extLst>
          </p:cNvPr>
          <p:cNvSpPr/>
          <p:nvPr/>
        </p:nvSpPr>
        <p:spPr>
          <a:xfrm>
            <a:off x="7677566" y="1535815"/>
            <a:ext cx="2033551" cy="5631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  <a:t>각 클래스의 개별결제</a:t>
            </a:r>
          </a:p>
          <a:p>
            <a:pPr algn="ctr"/>
            <a:r>
              <a:rPr lang="ko-KR" altLang="en-US" sz="1100" dirty="0" err="1">
                <a:solidFill>
                  <a:schemeClr val="tx1"/>
                </a:solidFill>
                <a:ea typeface="맑은 고딕"/>
                <a:cs typeface="Calibri"/>
              </a:rPr>
              <a:t>클릭시</a:t>
            </a:r>
            <a: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  <a:ea typeface="맑은 고딕"/>
                <a:cs typeface="Calibri"/>
              </a:rPr>
              <a:t>결제창</a:t>
            </a:r>
            <a: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  <a:t> 활성화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751B582-9308-02B6-9090-EE3719A2FD80}"/>
              </a:ext>
            </a:extLst>
          </p:cNvPr>
          <p:cNvCxnSpPr>
            <a:cxnSpLocks/>
          </p:cNvCxnSpPr>
          <p:nvPr/>
        </p:nvCxnSpPr>
        <p:spPr>
          <a:xfrm flipH="1" flipV="1">
            <a:off x="9204862" y="2098934"/>
            <a:ext cx="5279" cy="4877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DD52590-6DE1-99ED-BCE8-0AD26951C6BE}"/>
              </a:ext>
            </a:extLst>
          </p:cNvPr>
          <p:cNvCxnSpPr>
            <a:cxnSpLocks/>
          </p:cNvCxnSpPr>
          <p:nvPr/>
        </p:nvCxnSpPr>
        <p:spPr>
          <a:xfrm>
            <a:off x="8324247" y="5608464"/>
            <a:ext cx="112777" cy="2253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5647405-E2A8-16C7-0F4D-F14B94C93A30}"/>
              </a:ext>
            </a:extLst>
          </p:cNvPr>
          <p:cNvSpPr/>
          <p:nvPr/>
        </p:nvSpPr>
        <p:spPr>
          <a:xfrm>
            <a:off x="870212" y="4621228"/>
            <a:ext cx="1619165" cy="5432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  <a:ea typeface="맑은 고딕"/>
                <a:cs typeface="Calibri"/>
              </a:rPr>
              <a:t>클릭시</a:t>
            </a:r>
            <a: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  <a:t> </a:t>
            </a:r>
            <a:endParaRPr lang="en-US" altLang="ko-KR" sz="1100" dirty="0">
              <a:solidFill>
                <a:schemeClr val="tx1"/>
              </a:solidFill>
              <a:ea typeface="맑은 고딕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  <a:t>일괄 체크</a:t>
            </a:r>
            <a:r>
              <a:rPr lang="en-US" altLang="ko-KR" sz="1100" dirty="0">
                <a:solidFill>
                  <a:schemeClr val="tx1"/>
                </a:solidFill>
                <a:ea typeface="맑은 고딕"/>
                <a:cs typeface="Calibri"/>
              </a:rPr>
              <a:t>/</a:t>
            </a:r>
            <a: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  <a:t>해제 가능</a:t>
            </a:r>
            <a:endParaRPr lang="ko-KR" altLang="en-US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4F501E04-64F6-9A67-7F75-2E98F92800C2}"/>
              </a:ext>
            </a:extLst>
          </p:cNvPr>
          <p:cNvCxnSpPr>
            <a:cxnSpLocks/>
          </p:cNvCxnSpPr>
          <p:nvPr/>
        </p:nvCxnSpPr>
        <p:spPr>
          <a:xfrm flipV="1">
            <a:off x="9979566" y="1512669"/>
            <a:ext cx="9629" cy="25340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8E2CE54-AC55-0B09-FC99-31069FC2CDA8}"/>
              </a:ext>
            </a:extLst>
          </p:cNvPr>
          <p:cNvSpPr/>
          <p:nvPr/>
        </p:nvSpPr>
        <p:spPr>
          <a:xfrm>
            <a:off x="1365935" y="5704862"/>
            <a:ext cx="3396713" cy="7402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  <a:t>체크된 클래스들을 한번에 결제 하고자 할 때 사용</a:t>
            </a:r>
          </a:p>
          <a:p>
            <a:pPr algn="ctr"/>
            <a:r>
              <a:rPr lang="ko-KR" altLang="en-US" sz="1100" dirty="0" err="1">
                <a:solidFill>
                  <a:schemeClr val="tx1"/>
                </a:solidFill>
                <a:ea typeface="맑은 고딕"/>
                <a:cs typeface="Calibri"/>
              </a:rPr>
              <a:t>클릭시</a:t>
            </a:r>
            <a: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  <a:ea typeface="맑은 고딕"/>
                <a:cs typeface="Calibri"/>
              </a:rPr>
              <a:t>결제창</a:t>
            </a:r>
            <a: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  <a:t> 활성화</a:t>
            </a:r>
            <a:endParaRPr lang="ko-KR" altLang="en-US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658D661-A3FE-DF8F-0BE5-46996434239D}"/>
              </a:ext>
            </a:extLst>
          </p:cNvPr>
          <p:cNvSpPr/>
          <p:nvPr/>
        </p:nvSpPr>
        <p:spPr>
          <a:xfrm>
            <a:off x="8979883" y="2655023"/>
            <a:ext cx="460516" cy="309953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87D630C-F89D-B543-B82F-C241DBD44DB6}"/>
              </a:ext>
            </a:extLst>
          </p:cNvPr>
          <p:cNvSpPr/>
          <p:nvPr/>
        </p:nvSpPr>
        <p:spPr>
          <a:xfrm>
            <a:off x="2949381" y="2485619"/>
            <a:ext cx="5863226" cy="972186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2650CDE-3EE0-0746-D024-EFADBA415DD8}"/>
              </a:ext>
            </a:extLst>
          </p:cNvPr>
          <p:cNvSpPr/>
          <p:nvPr/>
        </p:nvSpPr>
        <p:spPr>
          <a:xfrm>
            <a:off x="8973673" y="3892211"/>
            <a:ext cx="460516" cy="309953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403781-5CC0-3749-4E29-459FC2E6006F}"/>
              </a:ext>
            </a:extLst>
          </p:cNvPr>
          <p:cNvSpPr/>
          <p:nvPr/>
        </p:nvSpPr>
        <p:spPr>
          <a:xfrm>
            <a:off x="2640563" y="2485619"/>
            <a:ext cx="200943" cy="3122154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DE818B0-4183-44FF-8199-732BC05ABFD8}"/>
              </a:ext>
            </a:extLst>
          </p:cNvPr>
          <p:cNvSpPr/>
          <p:nvPr/>
        </p:nvSpPr>
        <p:spPr>
          <a:xfrm>
            <a:off x="5560248" y="5862502"/>
            <a:ext cx="828835" cy="354871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CB6A888-1CAA-CCE9-DC55-E458C443F11C}"/>
              </a:ext>
            </a:extLst>
          </p:cNvPr>
          <p:cNvSpPr/>
          <p:nvPr/>
        </p:nvSpPr>
        <p:spPr>
          <a:xfrm>
            <a:off x="8258320" y="1004051"/>
            <a:ext cx="2364157" cy="4402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장바구니에서 특정 클래스를 제외</a:t>
            </a:r>
          </a:p>
        </p:txBody>
      </p: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06F59DA1-8A84-3C4A-4B3E-99E0B66CB5EF}"/>
              </a:ext>
            </a:extLst>
          </p:cNvPr>
          <p:cNvSpPr/>
          <p:nvPr/>
        </p:nvSpPr>
        <p:spPr>
          <a:xfrm>
            <a:off x="7381748" y="5833770"/>
            <a:ext cx="2110552" cy="4402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체크된 클래스들의 합계금액</a:t>
            </a:r>
          </a:p>
        </p:txBody>
      </p:sp>
      <p:cxnSp>
        <p:nvCxnSpPr>
          <p:cNvPr id="1040" name="직선 화살표 연결선 1039">
            <a:extLst>
              <a:ext uri="{FF2B5EF4-FFF2-40B4-BE49-F238E27FC236}">
                <a16:creationId xmlns:a16="http://schemas.microsoft.com/office/drawing/2014/main" id="{49213327-A0C8-8F87-8999-60024BAC37AD}"/>
              </a:ext>
            </a:extLst>
          </p:cNvPr>
          <p:cNvCxnSpPr>
            <a:cxnSpLocks/>
          </p:cNvCxnSpPr>
          <p:nvPr/>
        </p:nvCxnSpPr>
        <p:spPr>
          <a:xfrm>
            <a:off x="9513283" y="4046696"/>
            <a:ext cx="466283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직선 화살표 연결선 1045">
            <a:extLst>
              <a:ext uri="{FF2B5EF4-FFF2-40B4-BE49-F238E27FC236}">
                <a16:creationId xmlns:a16="http://schemas.microsoft.com/office/drawing/2014/main" id="{D03FA7C6-09D4-C341-377B-5BA6F3237A3C}"/>
              </a:ext>
            </a:extLst>
          </p:cNvPr>
          <p:cNvCxnSpPr>
            <a:cxnSpLocks/>
          </p:cNvCxnSpPr>
          <p:nvPr/>
        </p:nvCxnSpPr>
        <p:spPr>
          <a:xfrm flipH="1">
            <a:off x="4812469" y="6074968"/>
            <a:ext cx="64813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직선 화살표 연결선 1049">
            <a:extLst>
              <a:ext uri="{FF2B5EF4-FFF2-40B4-BE49-F238E27FC236}">
                <a16:creationId xmlns:a16="http://schemas.microsoft.com/office/drawing/2014/main" id="{44D82214-9702-7D03-876E-925A29AEEE14}"/>
              </a:ext>
            </a:extLst>
          </p:cNvPr>
          <p:cNvCxnSpPr>
            <a:cxnSpLocks/>
          </p:cNvCxnSpPr>
          <p:nvPr/>
        </p:nvCxnSpPr>
        <p:spPr>
          <a:xfrm flipV="1">
            <a:off x="1668807" y="5189402"/>
            <a:ext cx="0" cy="3273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직선 화살표 연결선 1050">
            <a:extLst>
              <a:ext uri="{FF2B5EF4-FFF2-40B4-BE49-F238E27FC236}">
                <a16:creationId xmlns:a16="http://schemas.microsoft.com/office/drawing/2014/main" id="{F2D5F799-FC7F-8874-F053-FB15A2117810}"/>
              </a:ext>
            </a:extLst>
          </p:cNvPr>
          <p:cNvCxnSpPr>
            <a:cxnSpLocks/>
          </p:cNvCxnSpPr>
          <p:nvPr/>
        </p:nvCxnSpPr>
        <p:spPr>
          <a:xfrm>
            <a:off x="1668807" y="5516746"/>
            <a:ext cx="889764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4" name="직사각형 1053">
            <a:extLst>
              <a:ext uri="{FF2B5EF4-FFF2-40B4-BE49-F238E27FC236}">
                <a16:creationId xmlns:a16="http://schemas.microsoft.com/office/drawing/2014/main" id="{75871770-BC6D-7DB8-878D-99BE8C9E7EE6}"/>
              </a:ext>
            </a:extLst>
          </p:cNvPr>
          <p:cNvSpPr/>
          <p:nvPr/>
        </p:nvSpPr>
        <p:spPr>
          <a:xfrm>
            <a:off x="1679794" y="839656"/>
            <a:ext cx="1845943" cy="7999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  <a:t>체크박스를 클릭하여</a:t>
            </a:r>
            <a:endParaRPr lang="en-US" altLang="ko-KR" sz="1100" dirty="0">
              <a:solidFill>
                <a:schemeClr val="tx1"/>
              </a:solidFill>
              <a:ea typeface="맑은 고딕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  <a:t>결제하고자 하는 클래스를 전체 결제 가능</a:t>
            </a:r>
            <a:endParaRPr lang="ko-KR" altLang="en-US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</p:txBody>
      </p:sp>
      <p:cxnSp>
        <p:nvCxnSpPr>
          <p:cNvPr id="1055" name="직선 화살표 연결선 1054">
            <a:extLst>
              <a:ext uri="{FF2B5EF4-FFF2-40B4-BE49-F238E27FC236}">
                <a16:creationId xmlns:a16="http://schemas.microsoft.com/office/drawing/2014/main" id="{FC6F6506-53DF-B434-6BA1-C67152D14ACF}"/>
              </a:ext>
            </a:extLst>
          </p:cNvPr>
          <p:cNvCxnSpPr>
            <a:cxnSpLocks/>
          </p:cNvCxnSpPr>
          <p:nvPr/>
        </p:nvCxnSpPr>
        <p:spPr>
          <a:xfrm flipV="1">
            <a:off x="2207608" y="1771924"/>
            <a:ext cx="0" cy="24630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직선 화살표 연결선 1055">
            <a:extLst>
              <a:ext uri="{FF2B5EF4-FFF2-40B4-BE49-F238E27FC236}">
                <a16:creationId xmlns:a16="http://schemas.microsoft.com/office/drawing/2014/main" id="{338A3DF3-E771-7D32-6FA5-A11B7998C2E8}"/>
              </a:ext>
            </a:extLst>
          </p:cNvPr>
          <p:cNvCxnSpPr>
            <a:cxnSpLocks/>
          </p:cNvCxnSpPr>
          <p:nvPr/>
        </p:nvCxnSpPr>
        <p:spPr>
          <a:xfrm>
            <a:off x="2207608" y="4234962"/>
            <a:ext cx="361950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8" name="직사각형 1067">
            <a:extLst>
              <a:ext uri="{FF2B5EF4-FFF2-40B4-BE49-F238E27FC236}">
                <a16:creationId xmlns:a16="http://schemas.microsoft.com/office/drawing/2014/main" id="{F772D0A4-AA84-6D69-6038-9B535F73DDDE}"/>
              </a:ext>
            </a:extLst>
          </p:cNvPr>
          <p:cNvSpPr/>
          <p:nvPr/>
        </p:nvSpPr>
        <p:spPr>
          <a:xfrm>
            <a:off x="2388583" y="1776632"/>
            <a:ext cx="2110552" cy="4402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결제할 클래스의 정보 표시</a:t>
            </a:r>
          </a:p>
        </p:txBody>
      </p:sp>
      <p:cxnSp>
        <p:nvCxnSpPr>
          <p:cNvPr id="1070" name="직선 화살표 연결선 1069">
            <a:extLst>
              <a:ext uri="{FF2B5EF4-FFF2-40B4-BE49-F238E27FC236}">
                <a16:creationId xmlns:a16="http://schemas.microsoft.com/office/drawing/2014/main" id="{0FA7F7AB-B560-1C3F-F0B1-E75B157F1EA7}"/>
              </a:ext>
            </a:extLst>
          </p:cNvPr>
          <p:cNvCxnSpPr>
            <a:cxnSpLocks/>
          </p:cNvCxnSpPr>
          <p:nvPr/>
        </p:nvCxnSpPr>
        <p:spPr>
          <a:xfrm flipH="1" flipV="1">
            <a:off x="4549526" y="1996779"/>
            <a:ext cx="262943" cy="4661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542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Google Shape;64;p14">
            <a:extLst>
              <a:ext uri="{FF2B5EF4-FFF2-40B4-BE49-F238E27FC236}">
                <a16:creationId xmlns:a16="http://schemas.microsoft.com/office/drawing/2014/main" id="{E3ABD896-B0B5-3459-97E4-81F6E21D699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4085" t="18253" r="24036" b="13396"/>
          <a:stretch/>
        </p:blipFill>
        <p:spPr>
          <a:xfrm>
            <a:off x="1750744" y="371994"/>
            <a:ext cx="8250506" cy="61140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66FF8F0-7CAB-EBE1-8945-93288394CA45}"/>
              </a:ext>
            </a:extLst>
          </p:cNvPr>
          <p:cNvSpPr/>
          <p:nvPr/>
        </p:nvSpPr>
        <p:spPr>
          <a:xfrm>
            <a:off x="4586947" y="508000"/>
            <a:ext cx="2578100" cy="48580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185382-F00B-DD63-B28A-9301DDA93D42}"/>
              </a:ext>
            </a:extLst>
          </p:cNvPr>
          <p:cNvSpPr txBox="1"/>
          <p:nvPr/>
        </p:nvSpPr>
        <p:spPr>
          <a:xfrm>
            <a:off x="5304906" y="572586"/>
            <a:ext cx="1180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lt"/>
              </a:rPr>
              <a:t>결제 </a:t>
            </a:r>
            <a:r>
              <a:rPr lang="en-US" altLang="ko-KR" dirty="0">
                <a:latin typeface="+mj-lt"/>
              </a:rPr>
              <a:t>API</a:t>
            </a:r>
            <a:endParaRPr lang="ko-KR" altLang="en-US" dirty="0">
              <a:latin typeface="+mj-lt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902E34D-6137-27A4-4C22-AA840627D181}"/>
              </a:ext>
            </a:extLst>
          </p:cNvPr>
          <p:cNvSpPr/>
          <p:nvPr/>
        </p:nvSpPr>
        <p:spPr>
          <a:xfrm>
            <a:off x="1750744" y="371994"/>
            <a:ext cx="8250506" cy="6114012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6478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C7E463B-DF29-4B9A-3441-E22F8CB6B39F}"/>
              </a:ext>
            </a:extLst>
          </p:cNvPr>
          <p:cNvSpPr/>
          <p:nvPr/>
        </p:nvSpPr>
        <p:spPr>
          <a:xfrm>
            <a:off x="1416935" y="361947"/>
            <a:ext cx="4378915" cy="6134100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Google Shape;74;p15">
            <a:extLst>
              <a:ext uri="{FF2B5EF4-FFF2-40B4-BE49-F238E27FC236}">
                <a16:creationId xmlns:a16="http://schemas.microsoft.com/office/drawing/2014/main" id="{2D0B5D12-AE5F-FCDA-044B-AD11E8DC910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5001" t="27948" r="34452" b="24366"/>
          <a:stretch/>
        </p:blipFill>
        <p:spPr>
          <a:xfrm>
            <a:off x="1553257" y="1559249"/>
            <a:ext cx="4101622" cy="3601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69;p15">
            <a:extLst>
              <a:ext uri="{FF2B5EF4-FFF2-40B4-BE49-F238E27FC236}">
                <a16:creationId xmlns:a16="http://schemas.microsoft.com/office/drawing/2014/main" id="{28CBCED7-9934-1FC3-67CA-AF7F2863F33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5146" t="25548" r="36392" b="10147"/>
          <a:stretch/>
        </p:blipFill>
        <p:spPr>
          <a:xfrm>
            <a:off x="6337286" y="1455857"/>
            <a:ext cx="3821715" cy="485725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70;p15">
            <a:extLst>
              <a:ext uri="{FF2B5EF4-FFF2-40B4-BE49-F238E27FC236}">
                <a16:creationId xmlns:a16="http://schemas.microsoft.com/office/drawing/2014/main" id="{231B1ED0-04D7-7974-C085-EB8B05B0AAB1}"/>
              </a:ext>
            </a:extLst>
          </p:cNvPr>
          <p:cNvSpPr/>
          <p:nvPr/>
        </p:nvSpPr>
        <p:spPr>
          <a:xfrm>
            <a:off x="7615301" y="5000695"/>
            <a:ext cx="1319736" cy="364356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71;p15">
            <a:extLst>
              <a:ext uri="{FF2B5EF4-FFF2-40B4-BE49-F238E27FC236}">
                <a16:creationId xmlns:a16="http://schemas.microsoft.com/office/drawing/2014/main" id="{247CEC95-37A7-6858-3FD5-B63BBD01DCD5}"/>
              </a:ext>
            </a:extLst>
          </p:cNvPr>
          <p:cNvSpPr/>
          <p:nvPr/>
        </p:nvSpPr>
        <p:spPr>
          <a:xfrm>
            <a:off x="7721494" y="5493801"/>
            <a:ext cx="1062157" cy="227606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75;p15">
            <a:extLst>
              <a:ext uri="{FF2B5EF4-FFF2-40B4-BE49-F238E27FC236}">
                <a16:creationId xmlns:a16="http://schemas.microsoft.com/office/drawing/2014/main" id="{420A0688-F8ED-0E69-934E-D0B78A5184E0}"/>
              </a:ext>
            </a:extLst>
          </p:cNvPr>
          <p:cNvSpPr/>
          <p:nvPr/>
        </p:nvSpPr>
        <p:spPr>
          <a:xfrm>
            <a:off x="1898059" y="2337173"/>
            <a:ext cx="3204269" cy="1429323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76;p15">
            <a:extLst>
              <a:ext uri="{FF2B5EF4-FFF2-40B4-BE49-F238E27FC236}">
                <a16:creationId xmlns:a16="http://schemas.microsoft.com/office/drawing/2014/main" id="{9CD1A70D-0514-94F6-8A25-35E0BE0DE097}"/>
              </a:ext>
            </a:extLst>
          </p:cNvPr>
          <p:cNvSpPr/>
          <p:nvPr/>
        </p:nvSpPr>
        <p:spPr>
          <a:xfrm>
            <a:off x="2825770" y="4544419"/>
            <a:ext cx="1352529" cy="249831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494093C-24DE-FDE0-6EAA-D3C1CFC0F5FE}"/>
              </a:ext>
            </a:extLst>
          </p:cNvPr>
          <p:cNvCxnSpPr>
            <a:cxnSpLocks/>
          </p:cNvCxnSpPr>
          <p:nvPr/>
        </p:nvCxnSpPr>
        <p:spPr>
          <a:xfrm flipV="1">
            <a:off x="4681490" y="1766831"/>
            <a:ext cx="0" cy="5257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A46D450-134E-A961-5522-692781E9C07F}"/>
              </a:ext>
            </a:extLst>
          </p:cNvPr>
          <p:cNvSpPr/>
          <p:nvPr/>
        </p:nvSpPr>
        <p:spPr>
          <a:xfrm>
            <a:off x="3471537" y="1273699"/>
            <a:ext cx="2419905" cy="4725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결제한 클래스에 대한 정보가 표시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1F13BB6-63F2-DBD0-4978-F3002942C78E}"/>
              </a:ext>
            </a:extLst>
          </p:cNvPr>
          <p:cNvSpPr txBox="1"/>
          <p:nvPr/>
        </p:nvSpPr>
        <p:spPr>
          <a:xfrm>
            <a:off x="2934270" y="797516"/>
            <a:ext cx="1344775" cy="4385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+mj-lt"/>
              </a:rPr>
              <a:t>결제성공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5AA38324-CAEE-1EF0-6F46-53FB8BA1F00F}"/>
              </a:ext>
            </a:extLst>
          </p:cNvPr>
          <p:cNvSpPr/>
          <p:nvPr/>
        </p:nvSpPr>
        <p:spPr>
          <a:xfrm>
            <a:off x="6031021" y="361947"/>
            <a:ext cx="4378915" cy="6134100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3A41061-1762-E1F8-8298-2F7EDD60B9DC}"/>
              </a:ext>
            </a:extLst>
          </p:cNvPr>
          <p:cNvSpPr txBox="1"/>
          <p:nvPr/>
        </p:nvSpPr>
        <p:spPr>
          <a:xfrm>
            <a:off x="7549137" y="797516"/>
            <a:ext cx="1344775" cy="4385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+mj-lt"/>
              </a:rPr>
              <a:t>결제실패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D43F2E5-BD66-AA01-FB97-3110C42F167A}"/>
              </a:ext>
            </a:extLst>
          </p:cNvPr>
          <p:cNvSpPr/>
          <p:nvPr/>
        </p:nvSpPr>
        <p:spPr>
          <a:xfrm>
            <a:off x="8170362" y="4479154"/>
            <a:ext cx="2474745" cy="4432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버튼 </a:t>
            </a:r>
            <a:r>
              <a:rPr lang="ko-KR" altLang="en-US" sz="1100" dirty="0" err="1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클릭시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 장바구니로 돌아간다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1378B1B-64E3-A4F3-E830-74D572CA258D}"/>
              </a:ext>
            </a:extLst>
          </p:cNvPr>
          <p:cNvCxnSpPr>
            <a:cxnSpLocks/>
          </p:cNvCxnSpPr>
          <p:nvPr/>
        </p:nvCxnSpPr>
        <p:spPr>
          <a:xfrm flipV="1">
            <a:off x="9852616" y="4944310"/>
            <a:ext cx="0" cy="2385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5A86348B-2024-31AB-6418-6F031AF1B649}"/>
              </a:ext>
            </a:extLst>
          </p:cNvPr>
          <p:cNvCxnSpPr>
            <a:cxnSpLocks/>
          </p:cNvCxnSpPr>
          <p:nvPr/>
        </p:nvCxnSpPr>
        <p:spPr>
          <a:xfrm>
            <a:off x="8962852" y="5182873"/>
            <a:ext cx="889764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19833BF3-3440-6B82-C300-B9276B02A34C}"/>
              </a:ext>
            </a:extLst>
          </p:cNvPr>
          <p:cNvCxnSpPr>
            <a:cxnSpLocks/>
          </p:cNvCxnSpPr>
          <p:nvPr/>
        </p:nvCxnSpPr>
        <p:spPr>
          <a:xfrm>
            <a:off x="9171705" y="5626245"/>
            <a:ext cx="0" cy="2058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D94D9A8-A08F-5D7A-D57E-7A8B4CD47ADE}"/>
              </a:ext>
            </a:extLst>
          </p:cNvPr>
          <p:cNvCxnSpPr>
            <a:cxnSpLocks/>
          </p:cNvCxnSpPr>
          <p:nvPr/>
        </p:nvCxnSpPr>
        <p:spPr>
          <a:xfrm>
            <a:off x="8816722" y="5626245"/>
            <a:ext cx="354983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D5B3570-907C-E9DD-EE76-B1E49D2E0F85}"/>
              </a:ext>
            </a:extLst>
          </p:cNvPr>
          <p:cNvSpPr/>
          <p:nvPr/>
        </p:nvSpPr>
        <p:spPr>
          <a:xfrm>
            <a:off x="6867159" y="5864366"/>
            <a:ext cx="2595015" cy="6723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오류사항에 문의할 수 있도록 </a:t>
            </a:r>
            <a:r>
              <a:rPr lang="ko-KR" altLang="en-US" sz="1100" dirty="0" err="1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클릭시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1:1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문의</a:t>
            </a:r>
            <a:r>
              <a:rPr lang="en-US" altLang="ko-KR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/Q&amp;A 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페이지로 이동 한다</a:t>
            </a: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FE352BE6-0E39-D3A6-6210-1805FC012F0B}"/>
              </a:ext>
            </a:extLst>
          </p:cNvPr>
          <p:cNvCxnSpPr>
            <a:cxnSpLocks/>
          </p:cNvCxnSpPr>
          <p:nvPr/>
        </p:nvCxnSpPr>
        <p:spPr>
          <a:xfrm flipV="1">
            <a:off x="3500192" y="4845050"/>
            <a:ext cx="0" cy="561944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9F2492-FDF6-F7F8-D62C-CA2458C9E409}"/>
              </a:ext>
            </a:extLst>
          </p:cNvPr>
          <p:cNvSpPr/>
          <p:nvPr/>
        </p:nvSpPr>
        <p:spPr>
          <a:xfrm>
            <a:off x="2403905" y="5446477"/>
            <a:ext cx="2192574" cy="4725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클릭시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메인화면으로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 이동</a:t>
            </a:r>
          </a:p>
        </p:txBody>
      </p:sp>
    </p:spTree>
    <p:extLst>
      <p:ext uri="{BB962C8B-B14F-4D97-AF65-F5344CB8AC3E}">
        <p14:creationId xmlns:p14="http://schemas.microsoft.com/office/powerpoint/2010/main" val="38150986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Google Shape;89;p16">
            <a:extLst>
              <a:ext uri="{FF2B5EF4-FFF2-40B4-BE49-F238E27FC236}">
                <a16:creationId xmlns:a16="http://schemas.microsoft.com/office/drawing/2014/main" id="{0A175AAA-4262-E6E6-8912-B27AF4C5AFD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6602" t="7588" r="17032" b="12196"/>
          <a:stretch/>
        </p:blipFill>
        <p:spPr>
          <a:xfrm>
            <a:off x="1406041" y="336550"/>
            <a:ext cx="8740238" cy="594296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70;p15">
            <a:extLst>
              <a:ext uri="{FF2B5EF4-FFF2-40B4-BE49-F238E27FC236}">
                <a16:creationId xmlns:a16="http://schemas.microsoft.com/office/drawing/2014/main" id="{65080168-1774-887F-8B45-A2644D6B30DC}"/>
              </a:ext>
            </a:extLst>
          </p:cNvPr>
          <p:cNvSpPr/>
          <p:nvPr/>
        </p:nvSpPr>
        <p:spPr>
          <a:xfrm>
            <a:off x="6058529" y="444500"/>
            <a:ext cx="1325499" cy="711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C5B7172B-0FEB-A8E7-8582-D168DDFDCAC8}"/>
              </a:ext>
            </a:extLst>
          </p:cNvPr>
          <p:cNvSpPr/>
          <p:nvPr/>
        </p:nvSpPr>
        <p:spPr>
          <a:xfrm>
            <a:off x="2621530" y="1441450"/>
            <a:ext cx="895350" cy="32385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0;p15">
            <a:extLst>
              <a:ext uri="{FF2B5EF4-FFF2-40B4-BE49-F238E27FC236}">
                <a16:creationId xmlns:a16="http://schemas.microsoft.com/office/drawing/2014/main" id="{7DD42040-4D67-29FA-53B7-3833B8613536}"/>
              </a:ext>
            </a:extLst>
          </p:cNvPr>
          <p:cNvSpPr/>
          <p:nvPr/>
        </p:nvSpPr>
        <p:spPr>
          <a:xfrm>
            <a:off x="2621530" y="2082800"/>
            <a:ext cx="895350" cy="253365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70;p15">
            <a:extLst>
              <a:ext uri="{FF2B5EF4-FFF2-40B4-BE49-F238E27FC236}">
                <a16:creationId xmlns:a16="http://schemas.microsoft.com/office/drawing/2014/main" id="{9F23DAF8-082B-0750-09D7-992CAC4BCD26}"/>
              </a:ext>
            </a:extLst>
          </p:cNvPr>
          <p:cNvSpPr/>
          <p:nvPr/>
        </p:nvSpPr>
        <p:spPr>
          <a:xfrm>
            <a:off x="8133330" y="2889250"/>
            <a:ext cx="577849" cy="19685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5F20F1D-ADDE-D138-522A-D5CAD295648E}"/>
              </a:ext>
            </a:extLst>
          </p:cNvPr>
          <p:cNvCxnSpPr>
            <a:cxnSpLocks/>
          </p:cNvCxnSpPr>
          <p:nvPr/>
        </p:nvCxnSpPr>
        <p:spPr>
          <a:xfrm flipH="1">
            <a:off x="4405879" y="800100"/>
            <a:ext cx="16002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04C3E7E-38E3-82DA-B20E-7AD2BB17D266}"/>
              </a:ext>
            </a:extLst>
          </p:cNvPr>
          <p:cNvSpPr/>
          <p:nvPr/>
        </p:nvSpPr>
        <p:spPr>
          <a:xfrm>
            <a:off x="1020004" y="2889250"/>
            <a:ext cx="1198393" cy="995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클릭시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 </a:t>
            </a:r>
            <a:endParaRPr lang="en-US" altLang="ko-KR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희망하는 </a:t>
            </a:r>
            <a:endParaRPr lang="en-US" altLang="ko-KR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관리페이지로 </a:t>
            </a:r>
            <a:endParaRPr lang="en-US" altLang="ko-KR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이동된다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6C21AB6-E06F-9D16-876B-0D3E91784364}"/>
              </a:ext>
            </a:extLst>
          </p:cNvPr>
          <p:cNvCxnSpPr>
            <a:cxnSpLocks/>
          </p:cNvCxnSpPr>
          <p:nvPr/>
        </p:nvCxnSpPr>
        <p:spPr>
          <a:xfrm flipV="1">
            <a:off x="9288160" y="1403995"/>
            <a:ext cx="0" cy="15963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AD8E3E8-335C-9A2C-F8AF-00D9A758EBDC}"/>
              </a:ext>
            </a:extLst>
          </p:cNvPr>
          <p:cNvCxnSpPr>
            <a:cxnSpLocks/>
          </p:cNvCxnSpPr>
          <p:nvPr/>
        </p:nvCxnSpPr>
        <p:spPr>
          <a:xfrm>
            <a:off x="8761979" y="3000375"/>
            <a:ext cx="526181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6CFA709-F0B6-2E61-08CF-617B21119407}"/>
              </a:ext>
            </a:extLst>
          </p:cNvPr>
          <p:cNvSpPr/>
          <p:nvPr/>
        </p:nvSpPr>
        <p:spPr>
          <a:xfrm>
            <a:off x="8225938" y="702316"/>
            <a:ext cx="2124443" cy="6723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관리자 계정에서 로그아웃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사이트 메인으로 돌아간다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F898B45-51DD-911C-8104-3371894F8420}"/>
              </a:ext>
            </a:extLst>
          </p:cNvPr>
          <p:cNvCxnSpPr>
            <a:cxnSpLocks/>
          </p:cNvCxnSpPr>
          <p:nvPr/>
        </p:nvCxnSpPr>
        <p:spPr>
          <a:xfrm flipV="1">
            <a:off x="3116829" y="1086495"/>
            <a:ext cx="0" cy="3175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44B0F2F-A163-44EC-A794-726CAE08153C}"/>
              </a:ext>
            </a:extLst>
          </p:cNvPr>
          <p:cNvSpPr/>
          <p:nvPr/>
        </p:nvSpPr>
        <p:spPr>
          <a:xfrm>
            <a:off x="2609282" y="617885"/>
            <a:ext cx="1733551" cy="4432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관리자 메인으로 이동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ED65FE4-989A-CC2E-8BF6-41B97B0BF451}"/>
              </a:ext>
            </a:extLst>
          </p:cNvPr>
          <p:cNvCxnSpPr>
            <a:cxnSpLocks/>
          </p:cNvCxnSpPr>
          <p:nvPr/>
        </p:nvCxnSpPr>
        <p:spPr>
          <a:xfrm flipH="1">
            <a:off x="2231097" y="3403600"/>
            <a:ext cx="33328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8AB75DE-33B4-DF5E-85B9-08EB9C00925B}"/>
              </a:ext>
            </a:extLst>
          </p:cNvPr>
          <p:cNvCxnSpPr>
            <a:cxnSpLocks/>
          </p:cNvCxnSpPr>
          <p:nvPr/>
        </p:nvCxnSpPr>
        <p:spPr>
          <a:xfrm flipV="1">
            <a:off x="2323079" y="4681267"/>
            <a:ext cx="0" cy="399561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DA73A0-BC80-D069-C42E-9925257B0021}"/>
              </a:ext>
            </a:extLst>
          </p:cNvPr>
          <p:cNvSpPr/>
          <p:nvPr/>
        </p:nvSpPr>
        <p:spPr>
          <a:xfrm>
            <a:off x="7276081" y="5547361"/>
            <a:ext cx="2625188" cy="6417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현재 월 이전의 </a:t>
            </a:r>
            <a:r>
              <a:rPr lang="en-US" altLang="ko-KR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3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개월까지의 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월별 결제금액 각각 합하여 보여준다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14E54A2-A01D-6E4C-CFCB-5DF41714A4CF}"/>
              </a:ext>
            </a:extLst>
          </p:cNvPr>
          <p:cNvSpPr/>
          <p:nvPr/>
        </p:nvSpPr>
        <p:spPr>
          <a:xfrm>
            <a:off x="4730575" y="5678753"/>
            <a:ext cx="2062848" cy="8051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온클래스와 오프클래스의 클래스 비율을 그래프로 </a:t>
            </a:r>
            <a:endParaRPr lang="en-US" altLang="ko-KR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표시해준다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60314D1-481C-CBCD-C7CA-200BAB67A82A}"/>
              </a:ext>
            </a:extLst>
          </p:cNvPr>
          <p:cNvSpPr/>
          <p:nvPr/>
        </p:nvSpPr>
        <p:spPr>
          <a:xfrm>
            <a:off x="3056136" y="5536384"/>
            <a:ext cx="1565643" cy="6723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각 그래프는 마우스를 </a:t>
            </a:r>
            <a:r>
              <a:rPr lang="ko-KR" altLang="en-US" sz="1100" dirty="0" err="1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올릴시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 세부정보를 </a:t>
            </a:r>
            <a:endParaRPr lang="en-US" altLang="ko-KR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표시해준다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026CB34-6F27-76A4-8C7D-A61C9BC54D45}"/>
              </a:ext>
            </a:extLst>
          </p:cNvPr>
          <p:cNvSpPr/>
          <p:nvPr/>
        </p:nvSpPr>
        <p:spPr>
          <a:xfrm>
            <a:off x="9370710" y="2818609"/>
            <a:ext cx="1719323" cy="6723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사이트 이용자의 통계를 그래프로 </a:t>
            </a:r>
            <a:r>
              <a:rPr lang="ko-KR" altLang="en-US" sz="1100" dirty="0" err="1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나타내준다</a:t>
            </a:r>
            <a:endParaRPr lang="ko-KR" altLang="en-US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</p:txBody>
      </p:sp>
      <p:sp>
        <p:nvSpPr>
          <p:cNvPr id="46" name="Google Shape;70;p15">
            <a:extLst>
              <a:ext uri="{FF2B5EF4-FFF2-40B4-BE49-F238E27FC236}">
                <a16:creationId xmlns:a16="http://schemas.microsoft.com/office/drawing/2014/main" id="{236FBE23-35C7-52D0-DCF2-05A2A22134EB}"/>
              </a:ext>
            </a:extLst>
          </p:cNvPr>
          <p:cNvSpPr/>
          <p:nvPr/>
        </p:nvSpPr>
        <p:spPr>
          <a:xfrm>
            <a:off x="3644703" y="1408486"/>
            <a:ext cx="3911645" cy="1830011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70;p15">
            <a:extLst>
              <a:ext uri="{FF2B5EF4-FFF2-40B4-BE49-F238E27FC236}">
                <a16:creationId xmlns:a16="http://schemas.microsoft.com/office/drawing/2014/main" id="{888E603A-AE1C-3013-3F7E-F66B64DE8E85}"/>
              </a:ext>
            </a:extLst>
          </p:cNvPr>
          <p:cNvSpPr/>
          <p:nvPr/>
        </p:nvSpPr>
        <p:spPr>
          <a:xfrm>
            <a:off x="3644704" y="3268497"/>
            <a:ext cx="2202626" cy="2154403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5DE481B-5595-E5AD-8B96-BECE2E510634}"/>
              </a:ext>
            </a:extLst>
          </p:cNvPr>
          <p:cNvSpPr/>
          <p:nvPr/>
        </p:nvSpPr>
        <p:spPr>
          <a:xfrm>
            <a:off x="795431" y="5147108"/>
            <a:ext cx="2124443" cy="8051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마우스를 올리면 배경색상이 변화되며 사용자가 어느 메뉴를 선택할지 확인가능</a:t>
            </a:r>
          </a:p>
        </p:txBody>
      </p:sp>
      <p:sp>
        <p:nvSpPr>
          <p:cNvPr id="48" name="Google Shape;70;p15">
            <a:extLst>
              <a:ext uri="{FF2B5EF4-FFF2-40B4-BE49-F238E27FC236}">
                <a16:creationId xmlns:a16="http://schemas.microsoft.com/office/drawing/2014/main" id="{BF362360-5EC7-F846-183D-88075F8262D3}"/>
              </a:ext>
            </a:extLst>
          </p:cNvPr>
          <p:cNvSpPr/>
          <p:nvPr/>
        </p:nvSpPr>
        <p:spPr>
          <a:xfrm>
            <a:off x="5880359" y="3273637"/>
            <a:ext cx="3307070" cy="2149264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07CA0E4-43AA-E135-E4D2-01179A689E9D}"/>
              </a:ext>
            </a:extLst>
          </p:cNvPr>
          <p:cNvCxnSpPr>
            <a:cxnSpLocks/>
          </p:cNvCxnSpPr>
          <p:nvPr/>
        </p:nvCxnSpPr>
        <p:spPr>
          <a:xfrm>
            <a:off x="7892029" y="3181350"/>
            <a:ext cx="145517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636D394-7F0F-A71D-18F4-463E77304D1E}"/>
              </a:ext>
            </a:extLst>
          </p:cNvPr>
          <p:cNvCxnSpPr>
            <a:cxnSpLocks/>
          </p:cNvCxnSpPr>
          <p:nvPr/>
        </p:nvCxnSpPr>
        <p:spPr>
          <a:xfrm>
            <a:off x="7593580" y="2889250"/>
            <a:ext cx="298449" cy="29210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Google Shape;108;p17">
            <a:extLst>
              <a:ext uri="{FF2B5EF4-FFF2-40B4-BE49-F238E27FC236}">
                <a16:creationId xmlns:a16="http://schemas.microsoft.com/office/drawing/2014/main" id="{B2C1B3F8-C743-E6F4-A607-D9D5007A1F6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7826" t="60027" r="53694" b="33280"/>
          <a:stretch/>
        </p:blipFill>
        <p:spPr>
          <a:xfrm>
            <a:off x="4188492" y="4216400"/>
            <a:ext cx="1158722" cy="514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BBEE1E1-6897-A225-5A10-4BFAD138E376}"/>
              </a:ext>
            </a:extLst>
          </p:cNvPr>
          <p:cNvCxnSpPr>
            <a:cxnSpLocks/>
          </p:cNvCxnSpPr>
          <p:nvPr/>
        </p:nvCxnSpPr>
        <p:spPr>
          <a:xfrm flipV="1">
            <a:off x="4155463" y="4693967"/>
            <a:ext cx="575112" cy="784294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4C319BB3-DF58-988D-0ACE-62CDE782E8B8}"/>
              </a:ext>
            </a:extLst>
          </p:cNvPr>
          <p:cNvCxnSpPr>
            <a:cxnSpLocks/>
          </p:cNvCxnSpPr>
          <p:nvPr/>
        </p:nvCxnSpPr>
        <p:spPr>
          <a:xfrm flipH="1" flipV="1">
            <a:off x="5341185" y="5458631"/>
            <a:ext cx="327417" cy="177461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B0BD9944-FB90-A1C6-5920-65A0EE19A198}"/>
              </a:ext>
            </a:extLst>
          </p:cNvPr>
          <p:cNvCxnSpPr>
            <a:cxnSpLocks/>
          </p:cNvCxnSpPr>
          <p:nvPr/>
        </p:nvCxnSpPr>
        <p:spPr>
          <a:xfrm>
            <a:off x="9671373" y="4216400"/>
            <a:ext cx="0" cy="12618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A42A553-2F65-8017-0DA6-87CCF65C390C}"/>
              </a:ext>
            </a:extLst>
          </p:cNvPr>
          <p:cNvCxnSpPr>
            <a:cxnSpLocks/>
          </p:cNvCxnSpPr>
          <p:nvPr/>
        </p:nvCxnSpPr>
        <p:spPr>
          <a:xfrm>
            <a:off x="9205090" y="4216400"/>
            <a:ext cx="466283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2207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Google Shape;124;p18">
            <a:extLst>
              <a:ext uri="{FF2B5EF4-FFF2-40B4-BE49-F238E27FC236}">
                <a16:creationId xmlns:a16="http://schemas.microsoft.com/office/drawing/2014/main" id="{F8D1ABD7-B40A-9042-0A64-82875D48078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7046" t="8607" r="18651" b="11705"/>
          <a:stretch/>
        </p:blipFill>
        <p:spPr>
          <a:xfrm>
            <a:off x="1600200" y="463052"/>
            <a:ext cx="8509000" cy="5931889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125;p18">
            <a:extLst>
              <a:ext uri="{FF2B5EF4-FFF2-40B4-BE49-F238E27FC236}">
                <a16:creationId xmlns:a16="http://schemas.microsoft.com/office/drawing/2014/main" id="{F1FD43CF-8DB2-33ED-F7AD-C36F0D047EC6}"/>
              </a:ext>
            </a:extLst>
          </p:cNvPr>
          <p:cNvSpPr/>
          <p:nvPr/>
        </p:nvSpPr>
        <p:spPr>
          <a:xfrm>
            <a:off x="1748616" y="2049435"/>
            <a:ext cx="2013595" cy="62397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28;p18">
            <a:extLst>
              <a:ext uri="{FF2B5EF4-FFF2-40B4-BE49-F238E27FC236}">
                <a16:creationId xmlns:a16="http://schemas.microsoft.com/office/drawing/2014/main" id="{5D05573A-2649-860A-8C82-AC0685324EF7}"/>
              </a:ext>
            </a:extLst>
          </p:cNvPr>
          <p:cNvSpPr/>
          <p:nvPr/>
        </p:nvSpPr>
        <p:spPr>
          <a:xfrm>
            <a:off x="4623515" y="2548257"/>
            <a:ext cx="4851919" cy="2242969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31;p18">
            <a:extLst>
              <a:ext uri="{FF2B5EF4-FFF2-40B4-BE49-F238E27FC236}">
                <a16:creationId xmlns:a16="http://schemas.microsoft.com/office/drawing/2014/main" id="{BD960E4E-9D43-9786-ECD0-660E94FE872B}"/>
              </a:ext>
            </a:extLst>
          </p:cNvPr>
          <p:cNvSpPr/>
          <p:nvPr/>
        </p:nvSpPr>
        <p:spPr>
          <a:xfrm>
            <a:off x="4623515" y="2285078"/>
            <a:ext cx="781808" cy="260757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134;p18">
            <a:extLst>
              <a:ext uri="{FF2B5EF4-FFF2-40B4-BE49-F238E27FC236}">
                <a16:creationId xmlns:a16="http://schemas.microsoft.com/office/drawing/2014/main" id="{C8F880CE-D011-612B-B5CC-5C3847556247}"/>
              </a:ext>
            </a:extLst>
          </p:cNvPr>
          <p:cNvSpPr/>
          <p:nvPr/>
        </p:nvSpPr>
        <p:spPr>
          <a:xfrm>
            <a:off x="8476713" y="2315000"/>
            <a:ext cx="998721" cy="230758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37;p18">
            <a:extLst>
              <a:ext uri="{FF2B5EF4-FFF2-40B4-BE49-F238E27FC236}">
                <a16:creationId xmlns:a16="http://schemas.microsoft.com/office/drawing/2014/main" id="{E7E8020A-FD1E-553B-6DF8-AEEE9D10A24D}"/>
              </a:ext>
            </a:extLst>
          </p:cNvPr>
          <p:cNvSpPr/>
          <p:nvPr/>
        </p:nvSpPr>
        <p:spPr>
          <a:xfrm>
            <a:off x="6523961" y="4946565"/>
            <a:ext cx="1031488" cy="368751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40;p18">
            <a:extLst>
              <a:ext uri="{FF2B5EF4-FFF2-40B4-BE49-F238E27FC236}">
                <a16:creationId xmlns:a16="http://schemas.microsoft.com/office/drawing/2014/main" id="{73354ADB-F306-FA16-CC06-3C82C5B65B62}"/>
              </a:ext>
            </a:extLst>
          </p:cNvPr>
          <p:cNvSpPr/>
          <p:nvPr/>
        </p:nvSpPr>
        <p:spPr>
          <a:xfrm>
            <a:off x="4859350" y="3394524"/>
            <a:ext cx="4313329" cy="188299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143;p18">
            <a:extLst>
              <a:ext uri="{FF2B5EF4-FFF2-40B4-BE49-F238E27FC236}">
                <a16:creationId xmlns:a16="http://schemas.microsoft.com/office/drawing/2014/main" id="{3A628742-982F-06B9-C4D4-99480CB0E22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9978" t="33763" r="54373" b="55463"/>
          <a:stretch/>
        </p:blipFill>
        <p:spPr>
          <a:xfrm>
            <a:off x="9994005" y="530141"/>
            <a:ext cx="794465" cy="852419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8A7DC07E-CF35-F4E1-844E-BAE88AA5634D}"/>
              </a:ext>
            </a:extLst>
          </p:cNvPr>
          <p:cNvCxnSpPr>
            <a:cxnSpLocks/>
          </p:cNvCxnSpPr>
          <p:nvPr/>
        </p:nvCxnSpPr>
        <p:spPr>
          <a:xfrm>
            <a:off x="9020522" y="2022185"/>
            <a:ext cx="0" cy="249999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CCE333E-A501-D88A-0032-0EF1CC48B2D0}"/>
              </a:ext>
            </a:extLst>
          </p:cNvPr>
          <p:cNvSpPr/>
          <p:nvPr/>
        </p:nvSpPr>
        <p:spPr>
          <a:xfrm>
            <a:off x="8310790" y="1467016"/>
            <a:ext cx="2281010" cy="523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체크박스를 활용하여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탈퇴한 회원을 조회할 수 있다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F271BCE-0DE6-2EB0-5627-EEA84F8823E7}"/>
              </a:ext>
            </a:extLst>
          </p:cNvPr>
          <p:cNvSpPr/>
          <p:nvPr/>
        </p:nvSpPr>
        <p:spPr>
          <a:xfrm>
            <a:off x="2026787" y="4791226"/>
            <a:ext cx="2316069" cy="6239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리스트의 회원정보 </a:t>
            </a:r>
            <a:r>
              <a:rPr lang="ko-KR" altLang="en-US" sz="1100" dirty="0" err="1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클릭시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 해당 회원의 상세보기 페이지로 이동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5BAA8D9-23E5-B376-52BC-9B85A0A8F423}"/>
              </a:ext>
            </a:extLst>
          </p:cNvPr>
          <p:cNvCxnSpPr>
            <a:cxnSpLocks/>
          </p:cNvCxnSpPr>
          <p:nvPr/>
        </p:nvCxnSpPr>
        <p:spPr>
          <a:xfrm>
            <a:off x="5014419" y="1197662"/>
            <a:ext cx="0" cy="1042772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3A5BEFC-AADE-D7E1-C15F-6E5B3BA1A5A8}"/>
              </a:ext>
            </a:extLst>
          </p:cNvPr>
          <p:cNvCxnSpPr>
            <a:cxnSpLocks/>
          </p:cNvCxnSpPr>
          <p:nvPr/>
        </p:nvCxnSpPr>
        <p:spPr>
          <a:xfrm>
            <a:off x="5014419" y="1197662"/>
            <a:ext cx="2916731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677DD5A-CB22-0EDB-6133-85E8A26B013E}"/>
              </a:ext>
            </a:extLst>
          </p:cNvPr>
          <p:cNvSpPr/>
          <p:nvPr/>
        </p:nvSpPr>
        <p:spPr>
          <a:xfrm>
            <a:off x="7973806" y="506524"/>
            <a:ext cx="2004533" cy="8760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드롭다운을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 활용하여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정렬 기준을 변경 가능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회원번호</a:t>
            </a:r>
            <a:r>
              <a:rPr lang="en-US" altLang="ko-KR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이름을 </a:t>
            </a:r>
            <a:endParaRPr lang="en-US" altLang="ko-KR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오름</a:t>
            </a:r>
            <a:r>
              <a:rPr lang="en-US" altLang="ko-KR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&amp;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내림차순으로 정렬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F945E94-0B54-F434-F017-B0E9C17A1C77}"/>
              </a:ext>
            </a:extLst>
          </p:cNvPr>
          <p:cNvSpPr/>
          <p:nvPr/>
        </p:nvSpPr>
        <p:spPr>
          <a:xfrm>
            <a:off x="2570370" y="776541"/>
            <a:ext cx="1886237" cy="4391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현재 선택중인 메뉴 표시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477942A-6C18-8ABD-04A7-F8D3DCAF8D9D}"/>
              </a:ext>
            </a:extLst>
          </p:cNvPr>
          <p:cNvCxnSpPr>
            <a:cxnSpLocks/>
          </p:cNvCxnSpPr>
          <p:nvPr/>
        </p:nvCxnSpPr>
        <p:spPr>
          <a:xfrm flipH="1">
            <a:off x="3822700" y="2361420"/>
            <a:ext cx="221549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25737EB-7DAE-76AE-F8F9-E0A0378D3803}"/>
              </a:ext>
            </a:extLst>
          </p:cNvPr>
          <p:cNvCxnSpPr>
            <a:cxnSpLocks/>
          </p:cNvCxnSpPr>
          <p:nvPr/>
        </p:nvCxnSpPr>
        <p:spPr>
          <a:xfrm flipV="1">
            <a:off x="4044249" y="1242307"/>
            <a:ext cx="0" cy="1119113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07DF62E-36DB-35A1-C615-3B1813B19F93}"/>
              </a:ext>
            </a:extLst>
          </p:cNvPr>
          <p:cNvCxnSpPr>
            <a:cxnSpLocks/>
          </p:cNvCxnSpPr>
          <p:nvPr/>
        </p:nvCxnSpPr>
        <p:spPr>
          <a:xfrm>
            <a:off x="3822700" y="3486185"/>
            <a:ext cx="0" cy="12509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32692030-130F-BB8D-65B4-F1493003DF3F}"/>
              </a:ext>
            </a:extLst>
          </p:cNvPr>
          <p:cNvCxnSpPr>
            <a:cxnSpLocks/>
          </p:cNvCxnSpPr>
          <p:nvPr/>
        </p:nvCxnSpPr>
        <p:spPr>
          <a:xfrm>
            <a:off x="3822700" y="3486185"/>
            <a:ext cx="1001336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4D2646F-0946-10E2-DAAC-1070B6E9CA3E}"/>
              </a:ext>
            </a:extLst>
          </p:cNvPr>
          <p:cNvSpPr/>
          <p:nvPr/>
        </p:nvSpPr>
        <p:spPr>
          <a:xfrm>
            <a:off x="3822700" y="5542650"/>
            <a:ext cx="1979201" cy="5465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페이징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 기능을 활용 </a:t>
            </a:r>
            <a:endParaRPr lang="en-US" altLang="ko-KR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다음 리스트를 조회 가능</a:t>
            </a: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E6FB925-F1D9-6553-FD5E-46C1104E7BB1}"/>
              </a:ext>
            </a:extLst>
          </p:cNvPr>
          <p:cNvCxnSpPr>
            <a:cxnSpLocks/>
          </p:cNvCxnSpPr>
          <p:nvPr/>
        </p:nvCxnSpPr>
        <p:spPr>
          <a:xfrm>
            <a:off x="4921303" y="5130940"/>
            <a:ext cx="0" cy="3759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2E5CAD10-42DB-3D51-4F99-956A5AB337A3}"/>
              </a:ext>
            </a:extLst>
          </p:cNvPr>
          <p:cNvCxnSpPr>
            <a:cxnSpLocks/>
          </p:cNvCxnSpPr>
          <p:nvPr/>
        </p:nvCxnSpPr>
        <p:spPr>
          <a:xfrm>
            <a:off x="4921303" y="5130940"/>
            <a:ext cx="1551481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628B95C-5283-8299-0B77-E4A682DEDF10}"/>
              </a:ext>
            </a:extLst>
          </p:cNvPr>
          <p:cNvSpPr/>
          <p:nvPr/>
        </p:nvSpPr>
        <p:spPr>
          <a:xfrm>
            <a:off x="8290482" y="4930152"/>
            <a:ext cx="1851397" cy="9807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회원들의 정보를 </a:t>
            </a:r>
            <a:endParaRPr lang="en-US" altLang="ko-KR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리스트 형식으로 조회 </a:t>
            </a:r>
          </a:p>
          <a:p>
            <a:pPr algn="ctr"/>
            <a:endParaRPr lang="ko-KR" altLang="en-US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강사여부는 강사회원과 </a:t>
            </a:r>
            <a:endParaRPr lang="en-US" altLang="ko-KR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일반회원으로 나뉜다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0ED6317D-852B-F39A-BAE5-6E94B1A302BC}"/>
              </a:ext>
            </a:extLst>
          </p:cNvPr>
          <p:cNvCxnSpPr>
            <a:cxnSpLocks/>
          </p:cNvCxnSpPr>
          <p:nvPr/>
        </p:nvCxnSpPr>
        <p:spPr>
          <a:xfrm>
            <a:off x="9747250" y="3492570"/>
            <a:ext cx="0" cy="14248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6AFFB5D9-D0A4-C57C-1CB1-890E11569824}"/>
              </a:ext>
            </a:extLst>
          </p:cNvPr>
          <p:cNvCxnSpPr>
            <a:cxnSpLocks/>
          </p:cNvCxnSpPr>
          <p:nvPr/>
        </p:nvCxnSpPr>
        <p:spPr>
          <a:xfrm>
            <a:off x="9493337" y="3492570"/>
            <a:ext cx="253913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383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Google Shape;148;p19">
            <a:extLst>
              <a:ext uri="{FF2B5EF4-FFF2-40B4-BE49-F238E27FC236}">
                <a16:creationId xmlns:a16="http://schemas.microsoft.com/office/drawing/2014/main" id="{95645664-6421-8FD9-EC0D-BD5EFE603F2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7629" t="8826" r="18123" b="10303"/>
          <a:stretch/>
        </p:blipFill>
        <p:spPr>
          <a:xfrm>
            <a:off x="1681549" y="533400"/>
            <a:ext cx="8403425" cy="594994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49;p19">
            <a:extLst>
              <a:ext uri="{FF2B5EF4-FFF2-40B4-BE49-F238E27FC236}">
                <a16:creationId xmlns:a16="http://schemas.microsoft.com/office/drawing/2014/main" id="{3025D656-4685-94FE-A8C2-E407CB276E41}"/>
              </a:ext>
            </a:extLst>
          </p:cNvPr>
          <p:cNvSpPr/>
          <p:nvPr/>
        </p:nvSpPr>
        <p:spPr>
          <a:xfrm>
            <a:off x="4135596" y="1454150"/>
            <a:ext cx="2877905" cy="520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4;p19">
            <a:extLst>
              <a:ext uri="{FF2B5EF4-FFF2-40B4-BE49-F238E27FC236}">
                <a16:creationId xmlns:a16="http://schemas.microsoft.com/office/drawing/2014/main" id="{6EA350B3-2D50-9E01-15EC-09141721334D}"/>
              </a:ext>
            </a:extLst>
          </p:cNvPr>
          <p:cNvSpPr/>
          <p:nvPr/>
        </p:nvSpPr>
        <p:spPr>
          <a:xfrm>
            <a:off x="4572001" y="2546351"/>
            <a:ext cx="4843164" cy="2527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57;p19">
            <a:extLst>
              <a:ext uri="{FF2B5EF4-FFF2-40B4-BE49-F238E27FC236}">
                <a16:creationId xmlns:a16="http://schemas.microsoft.com/office/drawing/2014/main" id="{5270C5D8-8A37-09F1-DEBA-66EC1927D27E}"/>
              </a:ext>
            </a:extLst>
          </p:cNvPr>
          <p:cNvSpPr/>
          <p:nvPr/>
        </p:nvSpPr>
        <p:spPr>
          <a:xfrm>
            <a:off x="6400598" y="5460652"/>
            <a:ext cx="551511" cy="317951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61;p19">
            <a:extLst>
              <a:ext uri="{FF2B5EF4-FFF2-40B4-BE49-F238E27FC236}">
                <a16:creationId xmlns:a16="http://schemas.microsoft.com/office/drawing/2014/main" id="{66B4C927-41F9-DF97-6453-634F10CFFEFC}"/>
              </a:ext>
            </a:extLst>
          </p:cNvPr>
          <p:cNvSpPr/>
          <p:nvPr/>
        </p:nvSpPr>
        <p:spPr>
          <a:xfrm>
            <a:off x="7013501" y="5460652"/>
            <a:ext cx="551511" cy="317951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E7812FF-EA30-EFC5-85E3-12C7E01F6E3E}"/>
              </a:ext>
            </a:extLst>
          </p:cNvPr>
          <p:cNvCxnSpPr>
            <a:cxnSpLocks/>
          </p:cNvCxnSpPr>
          <p:nvPr/>
        </p:nvCxnSpPr>
        <p:spPr>
          <a:xfrm flipH="1">
            <a:off x="7061200" y="1715859"/>
            <a:ext cx="1206500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3953C3-F924-48B3-A401-F2658AAD3CB7}"/>
              </a:ext>
            </a:extLst>
          </p:cNvPr>
          <p:cNvSpPr/>
          <p:nvPr/>
        </p:nvSpPr>
        <p:spPr>
          <a:xfrm>
            <a:off x="8315399" y="1420514"/>
            <a:ext cx="2016555" cy="5879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클릭 시 해당되는 정보를 </a:t>
            </a:r>
            <a:endParaRPr lang="en-US" altLang="ko-KR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열람가능한 페이지로 이동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2A9177-250B-3827-238F-DAE66E78AE2E}"/>
              </a:ext>
            </a:extLst>
          </p:cNvPr>
          <p:cNvSpPr/>
          <p:nvPr/>
        </p:nvSpPr>
        <p:spPr>
          <a:xfrm>
            <a:off x="9584753" y="2135263"/>
            <a:ext cx="1388047" cy="9127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리스트에서 선택한 </a:t>
            </a:r>
            <a:endParaRPr lang="en-US" altLang="ko-KR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특정 회원의 </a:t>
            </a:r>
            <a:endParaRPr lang="en-US" altLang="ko-KR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상세 정보 표시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A2575FC-8C4A-2969-2FD8-70F80AB8EB25}"/>
              </a:ext>
            </a:extLst>
          </p:cNvPr>
          <p:cNvCxnSpPr>
            <a:cxnSpLocks/>
          </p:cNvCxnSpPr>
          <p:nvPr/>
        </p:nvCxnSpPr>
        <p:spPr>
          <a:xfrm flipH="1">
            <a:off x="9461500" y="3853547"/>
            <a:ext cx="623474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0F5BDC6-1C58-684F-1F47-CE8902BD87F4}"/>
              </a:ext>
            </a:extLst>
          </p:cNvPr>
          <p:cNvCxnSpPr>
            <a:cxnSpLocks/>
          </p:cNvCxnSpPr>
          <p:nvPr/>
        </p:nvCxnSpPr>
        <p:spPr>
          <a:xfrm>
            <a:off x="10084974" y="3105150"/>
            <a:ext cx="0" cy="748397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149;p19">
            <a:extLst>
              <a:ext uri="{FF2B5EF4-FFF2-40B4-BE49-F238E27FC236}">
                <a16:creationId xmlns:a16="http://schemas.microsoft.com/office/drawing/2014/main" id="{C42FC5B4-9F63-617B-21B1-6D9DD81706D1}"/>
              </a:ext>
            </a:extLst>
          </p:cNvPr>
          <p:cNvSpPr/>
          <p:nvPr/>
        </p:nvSpPr>
        <p:spPr>
          <a:xfrm>
            <a:off x="4191001" y="1530350"/>
            <a:ext cx="1098550" cy="34925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21DE27-11B5-7BE6-F36D-280C8A92F5A8}"/>
              </a:ext>
            </a:extLst>
          </p:cNvPr>
          <p:cNvSpPr/>
          <p:nvPr/>
        </p:nvSpPr>
        <p:spPr>
          <a:xfrm>
            <a:off x="2638500" y="789285"/>
            <a:ext cx="1873819" cy="4045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현재 조회중인 부분 표시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EF3DE26-E712-43AD-F176-EE56D1424871}"/>
              </a:ext>
            </a:extLst>
          </p:cNvPr>
          <p:cNvCxnSpPr>
            <a:cxnSpLocks/>
          </p:cNvCxnSpPr>
          <p:nvPr/>
        </p:nvCxnSpPr>
        <p:spPr>
          <a:xfrm flipH="1">
            <a:off x="4527551" y="993775"/>
            <a:ext cx="298449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C0EE863-0735-4FAF-F646-2EB0AF0D858C}"/>
              </a:ext>
            </a:extLst>
          </p:cNvPr>
          <p:cNvCxnSpPr>
            <a:cxnSpLocks/>
          </p:cNvCxnSpPr>
          <p:nvPr/>
        </p:nvCxnSpPr>
        <p:spPr>
          <a:xfrm flipV="1">
            <a:off x="4826000" y="993775"/>
            <a:ext cx="0" cy="49847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1E84239-1FC2-47D3-03C2-0CADB81B1C66}"/>
              </a:ext>
            </a:extLst>
          </p:cNvPr>
          <p:cNvSpPr/>
          <p:nvPr/>
        </p:nvSpPr>
        <p:spPr>
          <a:xfrm>
            <a:off x="3289059" y="5325641"/>
            <a:ext cx="2181151" cy="5879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회원의 정보를 수정 할 수 있는 </a:t>
            </a:r>
            <a:endParaRPr lang="en-US" altLang="ko-KR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페이지로 이동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19A855B-7410-E9DE-43E0-508CFC834CF7}"/>
              </a:ext>
            </a:extLst>
          </p:cNvPr>
          <p:cNvSpPr/>
          <p:nvPr/>
        </p:nvSpPr>
        <p:spPr>
          <a:xfrm>
            <a:off x="7061200" y="5904141"/>
            <a:ext cx="2548881" cy="4204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클릭시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 회원탈퇴 여부 </a:t>
            </a:r>
            <a:r>
              <a:rPr lang="ko-KR" altLang="en-US" sz="1100" dirty="0" err="1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모달창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 활성화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77A81A2-AFC6-F8D9-76DC-9DC8B7661449}"/>
              </a:ext>
            </a:extLst>
          </p:cNvPr>
          <p:cNvCxnSpPr>
            <a:cxnSpLocks/>
          </p:cNvCxnSpPr>
          <p:nvPr/>
        </p:nvCxnSpPr>
        <p:spPr>
          <a:xfrm>
            <a:off x="5489260" y="5620986"/>
            <a:ext cx="879790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EE51B84-4F22-AE82-7F3C-1C3D0CF72F6D}"/>
              </a:ext>
            </a:extLst>
          </p:cNvPr>
          <p:cNvCxnSpPr>
            <a:cxnSpLocks/>
          </p:cNvCxnSpPr>
          <p:nvPr/>
        </p:nvCxnSpPr>
        <p:spPr>
          <a:xfrm flipH="1">
            <a:off x="7594600" y="5619627"/>
            <a:ext cx="781050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F042AE4-B649-1DF3-EF52-31FA2850D66A}"/>
              </a:ext>
            </a:extLst>
          </p:cNvPr>
          <p:cNvCxnSpPr>
            <a:cxnSpLocks/>
          </p:cNvCxnSpPr>
          <p:nvPr/>
        </p:nvCxnSpPr>
        <p:spPr>
          <a:xfrm flipV="1">
            <a:off x="8375650" y="5619627"/>
            <a:ext cx="0" cy="235073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6858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DC69463-77CD-7A9B-55AA-8198ABAD719E}"/>
              </a:ext>
            </a:extLst>
          </p:cNvPr>
          <p:cNvGrpSpPr/>
          <p:nvPr/>
        </p:nvGrpSpPr>
        <p:grpSpPr>
          <a:xfrm>
            <a:off x="1217593" y="1236553"/>
            <a:ext cx="4465657" cy="4554647"/>
            <a:chOff x="2216150" y="515258"/>
            <a:chExt cx="3778250" cy="3853542"/>
          </a:xfrm>
        </p:grpSpPr>
        <p:pic>
          <p:nvPicPr>
            <p:cNvPr id="2" name="Google Shape;167;p20">
              <a:extLst>
                <a:ext uri="{FF2B5EF4-FFF2-40B4-BE49-F238E27FC236}">
                  <a16:creationId xmlns:a16="http://schemas.microsoft.com/office/drawing/2014/main" id="{9C65080B-FDC1-0EA5-15F8-CA0CB19EEA5F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23992" t="7496" r="32084" b="12860"/>
            <a:stretch/>
          </p:blipFill>
          <p:spPr>
            <a:xfrm>
              <a:off x="2216150" y="515258"/>
              <a:ext cx="3778250" cy="38535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168;p20">
              <a:extLst>
                <a:ext uri="{FF2B5EF4-FFF2-40B4-BE49-F238E27FC236}">
                  <a16:creationId xmlns:a16="http://schemas.microsoft.com/office/drawing/2014/main" id="{6F8400DE-B7B3-7EDD-2B1F-2E33092264A7}"/>
                </a:ext>
              </a:extLst>
            </p:cNvPr>
            <p:cNvSpPr/>
            <p:nvPr/>
          </p:nvSpPr>
          <p:spPr>
            <a:xfrm>
              <a:off x="4059500" y="2964425"/>
              <a:ext cx="368700" cy="2457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71;p20">
              <a:extLst>
                <a:ext uri="{FF2B5EF4-FFF2-40B4-BE49-F238E27FC236}">
                  <a16:creationId xmlns:a16="http://schemas.microsoft.com/office/drawing/2014/main" id="{F437B9DE-BED2-0414-6691-339C65FA1AFF}"/>
                </a:ext>
              </a:extLst>
            </p:cNvPr>
            <p:cNvSpPr/>
            <p:nvPr/>
          </p:nvSpPr>
          <p:spPr>
            <a:xfrm>
              <a:off x="4476175" y="2964425"/>
              <a:ext cx="368700" cy="2457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82F8697-0297-F8F3-15E7-729D3D06A464}"/>
              </a:ext>
            </a:extLst>
          </p:cNvPr>
          <p:cNvGrpSpPr/>
          <p:nvPr/>
        </p:nvGrpSpPr>
        <p:grpSpPr>
          <a:xfrm>
            <a:off x="6042520" y="1236553"/>
            <a:ext cx="4465657" cy="4554647"/>
            <a:chOff x="6559171" y="1371601"/>
            <a:chExt cx="3734179" cy="3808592"/>
          </a:xfrm>
        </p:grpSpPr>
        <p:pic>
          <p:nvPicPr>
            <p:cNvPr id="8" name="Google Shape;179;p21">
              <a:extLst>
                <a:ext uri="{FF2B5EF4-FFF2-40B4-BE49-F238E27FC236}">
                  <a16:creationId xmlns:a16="http://schemas.microsoft.com/office/drawing/2014/main" id="{A655DAF1-E3E2-53EA-04FB-5420A55603E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3470" t="7748" r="33120" b="13545"/>
            <a:stretch/>
          </p:blipFill>
          <p:spPr>
            <a:xfrm>
              <a:off x="6559171" y="1371601"/>
              <a:ext cx="3734179" cy="38085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Google Shape;180;p21">
              <a:extLst>
                <a:ext uri="{FF2B5EF4-FFF2-40B4-BE49-F238E27FC236}">
                  <a16:creationId xmlns:a16="http://schemas.microsoft.com/office/drawing/2014/main" id="{AA47AB9C-DA37-D5FB-2E2E-ECE600561E33}"/>
                </a:ext>
              </a:extLst>
            </p:cNvPr>
            <p:cNvSpPr/>
            <p:nvPr/>
          </p:nvSpPr>
          <p:spPr>
            <a:xfrm>
              <a:off x="9331125" y="4633650"/>
              <a:ext cx="423900" cy="2715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3;p21">
              <a:extLst>
                <a:ext uri="{FF2B5EF4-FFF2-40B4-BE49-F238E27FC236}">
                  <a16:creationId xmlns:a16="http://schemas.microsoft.com/office/drawing/2014/main" id="{5AF36542-69A5-9D11-FC85-A14D3E9B6F1D}"/>
                </a:ext>
              </a:extLst>
            </p:cNvPr>
            <p:cNvSpPr/>
            <p:nvPr/>
          </p:nvSpPr>
          <p:spPr>
            <a:xfrm>
              <a:off x="8447350" y="3919600"/>
              <a:ext cx="368700" cy="2457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4;p21">
              <a:extLst>
                <a:ext uri="{FF2B5EF4-FFF2-40B4-BE49-F238E27FC236}">
                  <a16:creationId xmlns:a16="http://schemas.microsoft.com/office/drawing/2014/main" id="{4F47433B-D251-49FD-C1D1-50326D311FCF}"/>
                </a:ext>
              </a:extLst>
            </p:cNvPr>
            <p:cNvSpPr/>
            <p:nvPr/>
          </p:nvSpPr>
          <p:spPr>
            <a:xfrm>
              <a:off x="8864000" y="3919600"/>
              <a:ext cx="368700" cy="2457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4DF9764-D678-7DA1-A5B4-B40350F30218}"/>
              </a:ext>
            </a:extLst>
          </p:cNvPr>
          <p:cNvSpPr/>
          <p:nvPr/>
        </p:nvSpPr>
        <p:spPr>
          <a:xfrm>
            <a:off x="1217593" y="1236553"/>
            <a:ext cx="4465657" cy="455464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C74CE22-1FC7-5A0B-78D5-A176BE39F08A}"/>
              </a:ext>
            </a:extLst>
          </p:cNvPr>
          <p:cNvSpPr/>
          <p:nvPr/>
        </p:nvSpPr>
        <p:spPr>
          <a:xfrm>
            <a:off x="6042520" y="1236553"/>
            <a:ext cx="4465657" cy="455464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B4296BE-203A-BCFE-EC31-5F2810B12FF8}"/>
              </a:ext>
            </a:extLst>
          </p:cNvPr>
          <p:cNvSpPr/>
          <p:nvPr/>
        </p:nvSpPr>
        <p:spPr>
          <a:xfrm>
            <a:off x="762000" y="4724443"/>
            <a:ext cx="2516770" cy="5879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선택한 회원을 탈퇴 처리하고 </a:t>
            </a:r>
            <a:endParaRPr lang="en-US" altLang="ko-KR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회원관리 리스트 페이지로 돌아간다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4FD18BB-CE82-57BB-B81C-7F0071682B0C}"/>
              </a:ext>
            </a:extLst>
          </p:cNvPr>
          <p:cNvCxnSpPr>
            <a:cxnSpLocks/>
          </p:cNvCxnSpPr>
          <p:nvPr/>
        </p:nvCxnSpPr>
        <p:spPr>
          <a:xfrm flipH="1">
            <a:off x="2235200" y="4283673"/>
            <a:ext cx="1115305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53ABEC6-4191-F96E-EF96-81E62457E99A}"/>
              </a:ext>
            </a:extLst>
          </p:cNvPr>
          <p:cNvCxnSpPr>
            <a:cxnSpLocks/>
          </p:cNvCxnSpPr>
          <p:nvPr/>
        </p:nvCxnSpPr>
        <p:spPr>
          <a:xfrm flipV="1">
            <a:off x="2235200" y="4283673"/>
            <a:ext cx="0" cy="402627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62ED5C-4DA0-89AE-BFE1-0EDC1CF174F7}"/>
              </a:ext>
            </a:extLst>
          </p:cNvPr>
          <p:cNvSpPr/>
          <p:nvPr/>
        </p:nvSpPr>
        <p:spPr>
          <a:xfrm>
            <a:off x="5170148" y="5294644"/>
            <a:ext cx="1385474" cy="3691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모달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 창을 닫는다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697AE05-A760-A479-93A4-7C6A3422AAE0}"/>
              </a:ext>
            </a:extLst>
          </p:cNvPr>
          <p:cNvSpPr/>
          <p:nvPr/>
        </p:nvSpPr>
        <p:spPr>
          <a:xfrm>
            <a:off x="4718243" y="942570"/>
            <a:ext cx="2289285" cy="5879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모달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 창을 제외한 회색 배경을 </a:t>
            </a:r>
            <a:endParaRPr lang="en-US" altLang="ko-KR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클릭 시 </a:t>
            </a:r>
            <a:r>
              <a:rPr lang="ko-KR" altLang="en-US" sz="1100" dirty="0" err="1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모달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 창이 닫힌다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47A792D0-1D30-3872-35F7-FBC475C3EC64}"/>
              </a:ext>
            </a:extLst>
          </p:cNvPr>
          <p:cNvCxnSpPr>
            <a:cxnSpLocks/>
          </p:cNvCxnSpPr>
          <p:nvPr/>
        </p:nvCxnSpPr>
        <p:spPr>
          <a:xfrm flipH="1">
            <a:off x="7054850" y="1136527"/>
            <a:ext cx="781050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ACCB284-12FB-45EC-C0A1-EC07749B397F}"/>
              </a:ext>
            </a:extLst>
          </p:cNvPr>
          <p:cNvCxnSpPr>
            <a:cxnSpLocks/>
          </p:cNvCxnSpPr>
          <p:nvPr/>
        </p:nvCxnSpPr>
        <p:spPr>
          <a:xfrm flipV="1">
            <a:off x="7835900" y="1136527"/>
            <a:ext cx="0" cy="394009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9146320C-B64F-2C16-4445-B409C9B349B9}"/>
              </a:ext>
            </a:extLst>
          </p:cNvPr>
          <p:cNvCxnSpPr>
            <a:cxnSpLocks/>
          </p:cNvCxnSpPr>
          <p:nvPr/>
        </p:nvCxnSpPr>
        <p:spPr>
          <a:xfrm flipH="1">
            <a:off x="3888802" y="1123704"/>
            <a:ext cx="781050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B040CD2-B11C-B005-2751-E848357F3B02}"/>
              </a:ext>
            </a:extLst>
          </p:cNvPr>
          <p:cNvCxnSpPr>
            <a:cxnSpLocks/>
          </p:cNvCxnSpPr>
          <p:nvPr/>
        </p:nvCxnSpPr>
        <p:spPr>
          <a:xfrm flipV="1">
            <a:off x="3888802" y="1123704"/>
            <a:ext cx="0" cy="394009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D0488BC-B492-2A72-8CBA-67C7C10D7B5B}"/>
              </a:ext>
            </a:extLst>
          </p:cNvPr>
          <p:cNvCxnSpPr>
            <a:cxnSpLocks/>
          </p:cNvCxnSpPr>
          <p:nvPr/>
        </p:nvCxnSpPr>
        <p:spPr>
          <a:xfrm flipH="1">
            <a:off x="6555622" y="5462279"/>
            <a:ext cx="2448678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F94EC0-5C82-9C2D-04C4-E4D3E9F66275}"/>
              </a:ext>
            </a:extLst>
          </p:cNvPr>
          <p:cNvCxnSpPr>
            <a:cxnSpLocks/>
          </p:cNvCxnSpPr>
          <p:nvPr/>
        </p:nvCxnSpPr>
        <p:spPr>
          <a:xfrm flipV="1">
            <a:off x="9004300" y="4620697"/>
            <a:ext cx="0" cy="841582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F8FE936-04E6-CFBD-D317-9135490FAFD9}"/>
              </a:ext>
            </a:extLst>
          </p:cNvPr>
          <p:cNvCxnSpPr>
            <a:cxnSpLocks/>
          </p:cNvCxnSpPr>
          <p:nvPr/>
        </p:nvCxnSpPr>
        <p:spPr>
          <a:xfrm>
            <a:off x="4106692" y="5462279"/>
            <a:ext cx="1017758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DAA0F7C4-4D3E-C902-2A99-30777A38F2BA}"/>
              </a:ext>
            </a:extLst>
          </p:cNvPr>
          <p:cNvCxnSpPr>
            <a:cxnSpLocks/>
          </p:cNvCxnSpPr>
          <p:nvPr/>
        </p:nvCxnSpPr>
        <p:spPr>
          <a:xfrm flipV="1">
            <a:off x="4106692" y="4465762"/>
            <a:ext cx="0" cy="996517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8BCC7E6-01B3-09E9-2286-6DEA61E9174B}"/>
              </a:ext>
            </a:extLst>
          </p:cNvPr>
          <p:cNvSpPr/>
          <p:nvPr/>
        </p:nvSpPr>
        <p:spPr>
          <a:xfrm>
            <a:off x="5817254" y="4165888"/>
            <a:ext cx="1679122" cy="526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선택한 회원의 정보를 </a:t>
            </a:r>
            <a:endParaRPr lang="en-US" altLang="ko-KR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삭제 처리한다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485C589D-09A2-99F1-57FA-0ADAA3440239}"/>
              </a:ext>
            </a:extLst>
          </p:cNvPr>
          <p:cNvCxnSpPr>
            <a:cxnSpLocks/>
          </p:cNvCxnSpPr>
          <p:nvPr/>
        </p:nvCxnSpPr>
        <p:spPr>
          <a:xfrm flipV="1">
            <a:off x="7550150" y="4421718"/>
            <a:ext cx="705969" cy="755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41D8FA0-E2E1-D1A0-21EF-9B99E487427C}"/>
              </a:ext>
            </a:extLst>
          </p:cNvPr>
          <p:cNvSpPr/>
          <p:nvPr/>
        </p:nvSpPr>
        <p:spPr>
          <a:xfrm>
            <a:off x="9116472" y="1707704"/>
            <a:ext cx="1847657" cy="5879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탈퇴회원의 경우 </a:t>
            </a:r>
            <a:endParaRPr lang="en-US" altLang="ko-KR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삭제버튼이 활성화된다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B8D1A2EC-A280-6BEF-4F3F-63893EFE1437}"/>
              </a:ext>
            </a:extLst>
          </p:cNvPr>
          <p:cNvCxnSpPr>
            <a:cxnSpLocks/>
          </p:cNvCxnSpPr>
          <p:nvPr/>
        </p:nvCxnSpPr>
        <p:spPr>
          <a:xfrm flipH="1">
            <a:off x="9283838" y="4416647"/>
            <a:ext cx="756462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21291550-F317-5628-0502-3477413494C1}"/>
              </a:ext>
            </a:extLst>
          </p:cNvPr>
          <p:cNvCxnSpPr>
            <a:cxnSpLocks/>
          </p:cNvCxnSpPr>
          <p:nvPr/>
        </p:nvCxnSpPr>
        <p:spPr>
          <a:xfrm flipV="1">
            <a:off x="10040300" y="2343150"/>
            <a:ext cx="0" cy="2073497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521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각형 38">
            <a:extLst>
              <a:ext uri="{FF2B5EF4-FFF2-40B4-BE49-F238E27FC236}">
                <a16:creationId xmlns:a16="http://schemas.microsoft.com/office/drawing/2014/main" id="{8669B427-F0A8-121D-62EA-0ED4466CF36A}"/>
              </a:ext>
            </a:extLst>
          </p:cNvPr>
          <p:cNvSpPr/>
          <p:nvPr/>
        </p:nvSpPr>
        <p:spPr>
          <a:xfrm>
            <a:off x="-90535" y="235391"/>
            <a:ext cx="2661719" cy="543207"/>
          </a:xfrm>
          <a:prstGeom prst="homePlat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B08EDF-F782-8E39-BBAF-60A17B387CE9}"/>
              </a:ext>
            </a:extLst>
          </p:cNvPr>
          <p:cNvSpPr txBox="1"/>
          <p:nvPr/>
        </p:nvSpPr>
        <p:spPr>
          <a:xfrm>
            <a:off x="1408696" y="335909"/>
            <a:ext cx="87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백소연</a:t>
            </a:r>
            <a:endParaRPr lang="ko-KR" altLang="en-US" dirty="0"/>
          </a:p>
        </p:txBody>
      </p:sp>
      <p:pic>
        <p:nvPicPr>
          <p:cNvPr id="2" name="그림 1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201ECE5C-D253-E134-F2EE-A1FE5A111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473" y="1352419"/>
            <a:ext cx="4930312" cy="4587512"/>
          </a:xfrm>
          <a:prstGeom prst="rect">
            <a:avLst/>
          </a:prstGeom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280E27F-94FB-2087-7FC9-42F28D2345F1}"/>
              </a:ext>
            </a:extLst>
          </p:cNvPr>
          <p:cNvSpPr/>
          <p:nvPr/>
        </p:nvSpPr>
        <p:spPr>
          <a:xfrm>
            <a:off x="5659829" y="5488273"/>
            <a:ext cx="1392440" cy="371832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5AFEA6FA-51A2-452E-49B2-F7EB1F608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178" y="1602230"/>
            <a:ext cx="3134538" cy="119755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14D9304-1FE3-0B5D-A747-D2EA787AF93B}"/>
              </a:ext>
            </a:extLst>
          </p:cNvPr>
          <p:cNvSpPr/>
          <p:nvPr/>
        </p:nvSpPr>
        <p:spPr>
          <a:xfrm>
            <a:off x="3846067" y="4328725"/>
            <a:ext cx="1887740" cy="397956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50B7925-3454-AF1C-A5EB-8B1BFE245624}"/>
              </a:ext>
            </a:extLst>
          </p:cNvPr>
          <p:cNvSpPr/>
          <p:nvPr/>
        </p:nvSpPr>
        <p:spPr>
          <a:xfrm>
            <a:off x="7840934" y="4818519"/>
            <a:ext cx="2369003" cy="6938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  <a:t>텍스트 클릭 시 아이디/비밀번호 찾기 페이지로 이동</a:t>
            </a:r>
            <a:endParaRPr lang="ko-KR" altLang="en-US" sz="1100" dirty="0">
              <a:solidFill>
                <a:schemeClr val="tx1"/>
              </a:solidFill>
              <a:cs typeface="Calibri" panose="020F0502020204030204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541B71E-D8A9-BA0B-D139-EBC3E2604E44}"/>
              </a:ext>
            </a:extLst>
          </p:cNvPr>
          <p:cNvCxnSpPr>
            <a:cxnSpLocks/>
          </p:cNvCxnSpPr>
          <p:nvPr/>
        </p:nvCxnSpPr>
        <p:spPr>
          <a:xfrm flipV="1">
            <a:off x="7146241" y="5165455"/>
            <a:ext cx="664588" cy="3430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877E7F-D8B0-903A-A76B-E1194AB64619}"/>
              </a:ext>
            </a:extLst>
          </p:cNvPr>
          <p:cNvSpPr/>
          <p:nvPr/>
        </p:nvSpPr>
        <p:spPr>
          <a:xfrm>
            <a:off x="811286" y="4171094"/>
            <a:ext cx="1977800" cy="6836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  <a:t>가입하기 버튼 클릭 시</a:t>
            </a:r>
            <a:endParaRPr lang="ko-KR" altLang="en-US" sz="1100" dirty="0" err="1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  <a:t>회원가입 페이지로 이동</a:t>
            </a:r>
            <a:endParaRPr lang="ko-KR" altLang="en-US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3642C58-45B7-DAAC-1C76-B3B3F894B56F}"/>
              </a:ext>
            </a:extLst>
          </p:cNvPr>
          <p:cNvCxnSpPr>
            <a:cxnSpLocks/>
          </p:cNvCxnSpPr>
          <p:nvPr/>
        </p:nvCxnSpPr>
        <p:spPr>
          <a:xfrm flipH="1">
            <a:off x="2941339" y="4512929"/>
            <a:ext cx="7524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353882-8F13-9842-232C-5BF04387E7AF}"/>
              </a:ext>
            </a:extLst>
          </p:cNvPr>
          <p:cNvSpPr/>
          <p:nvPr/>
        </p:nvSpPr>
        <p:spPr>
          <a:xfrm>
            <a:off x="8303881" y="705241"/>
            <a:ext cx="2142840" cy="7550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  <a:t>아이디 또는 비밀번호가</a:t>
            </a:r>
            <a:endParaRPr lang="ko-KR" altLang="en-US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  <a:t>틀린 경우 에러메시지 띄움(탈퇴회원도 동일)</a:t>
            </a:r>
            <a:endParaRPr lang="ko-KR" altLang="en-US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752F85D-EF7F-4362-8CC1-3F728D5907CF}"/>
              </a:ext>
            </a:extLst>
          </p:cNvPr>
          <p:cNvCxnSpPr>
            <a:cxnSpLocks/>
          </p:cNvCxnSpPr>
          <p:nvPr/>
        </p:nvCxnSpPr>
        <p:spPr>
          <a:xfrm flipV="1">
            <a:off x="7864290" y="1085012"/>
            <a:ext cx="404080" cy="4734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569ECB-1B5F-BC09-D227-7A0E0C8BFC30}"/>
              </a:ext>
            </a:extLst>
          </p:cNvPr>
          <p:cNvSpPr/>
          <p:nvPr/>
        </p:nvSpPr>
        <p:spPr>
          <a:xfrm>
            <a:off x="3846067" y="3502202"/>
            <a:ext cx="1887740" cy="785708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92E8B96-B9D3-7010-30CF-E110E44CC42C}"/>
              </a:ext>
            </a:extLst>
          </p:cNvPr>
          <p:cNvCxnSpPr>
            <a:cxnSpLocks/>
          </p:cNvCxnSpPr>
          <p:nvPr/>
        </p:nvCxnSpPr>
        <p:spPr>
          <a:xfrm flipV="1">
            <a:off x="5865949" y="3946584"/>
            <a:ext cx="1944880" cy="40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171B95A-97CB-3907-44A5-BD2E12DE13F1}"/>
              </a:ext>
            </a:extLst>
          </p:cNvPr>
          <p:cNvSpPr/>
          <p:nvPr/>
        </p:nvSpPr>
        <p:spPr>
          <a:xfrm>
            <a:off x="7840933" y="3634855"/>
            <a:ext cx="2530591" cy="6530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  <a:t>소셜 로그인 버튼 클릭 시</a:t>
            </a:r>
            <a:endParaRPr lang="ko-KR" dirty="0" err="1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  <a:t>해당 소셜 로그인 페이지로 이동</a:t>
            </a:r>
            <a:endParaRPr lang="ko-KR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10058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3;p22">
            <a:extLst>
              <a:ext uri="{FF2B5EF4-FFF2-40B4-BE49-F238E27FC236}">
                <a16:creationId xmlns:a16="http://schemas.microsoft.com/office/drawing/2014/main" id="{5703357C-4EDF-51F5-68BD-3E49CEB823C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9411" t="28387" r="22871" b="32025"/>
          <a:stretch/>
        </p:blipFill>
        <p:spPr>
          <a:xfrm>
            <a:off x="2566648" y="3783845"/>
            <a:ext cx="4267119" cy="251939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D81B987-B5DD-EF93-C922-2FD6A61F02F2}"/>
              </a:ext>
            </a:extLst>
          </p:cNvPr>
          <p:cNvGrpSpPr/>
          <p:nvPr/>
        </p:nvGrpSpPr>
        <p:grpSpPr>
          <a:xfrm>
            <a:off x="3156540" y="444500"/>
            <a:ext cx="5495486" cy="2806700"/>
            <a:chOff x="1839713" y="1871926"/>
            <a:chExt cx="4122937" cy="2105700"/>
          </a:xfrm>
        </p:grpSpPr>
        <p:pic>
          <p:nvPicPr>
            <p:cNvPr id="9" name="Google Shape;194;p22">
              <a:extLst>
                <a:ext uri="{FF2B5EF4-FFF2-40B4-BE49-F238E27FC236}">
                  <a16:creationId xmlns:a16="http://schemas.microsoft.com/office/drawing/2014/main" id="{173ED91B-BB01-15DC-73FA-5A682FDF366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5526" t="21396" r="19384" b="37662"/>
            <a:stretch/>
          </p:blipFill>
          <p:spPr>
            <a:xfrm>
              <a:off x="1839713" y="1871926"/>
              <a:ext cx="4122937" cy="2105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195;p22">
              <a:extLst>
                <a:ext uri="{FF2B5EF4-FFF2-40B4-BE49-F238E27FC236}">
                  <a16:creationId xmlns:a16="http://schemas.microsoft.com/office/drawing/2014/main" id="{3B15E492-DBCA-039D-BE53-A469A39BD82A}"/>
                </a:ext>
              </a:extLst>
            </p:cNvPr>
            <p:cNvSpPr/>
            <p:nvPr/>
          </p:nvSpPr>
          <p:spPr>
            <a:xfrm>
              <a:off x="2327538" y="2844525"/>
              <a:ext cx="2811600" cy="4977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98;p22">
              <a:extLst>
                <a:ext uri="{FF2B5EF4-FFF2-40B4-BE49-F238E27FC236}">
                  <a16:creationId xmlns:a16="http://schemas.microsoft.com/office/drawing/2014/main" id="{95F9AF8B-DC71-0A87-70E9-7B94046189A4}"/>
                </a:ext>
              </a:extLst>
            </p:cNvPr>
            <p:cNvSpPr/>
            <p:nvPr/>
          </p:nvSpPr>
          <p:spPr>
            <a:xfrm>
              <a:off x="5171013" y="2822650"/>
              <a:ext cx="355200" cy="2235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1;p22">
              <a:extLst>
                <a:ext uri="{FF2B5EF4-FFF2-40B4-BE49-F238E27FC236}">
                  <a16:creationId xmlns:a16="http://schemas.microsoft.com/office/drawing/2014/main" id="{19747176-D6B4-81F5-656A-1E853766770F}"/>
                </a:ext>
              </a:extLst>
            </p:cNvPr>
            <p:cNvSpPr/>
            <p:nvPr/>
          </p:nvSpPr>
          <p:spPr>
            <a:xfrm>
              <a:off x="5171013" y="3189389"/>
              <a:ext cx="355200" cy="152835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4;p22">
              <a:extLst>
                <a:ext uri="{FF2B5EF4-FFF2-40B4-BE49-F238E27FC236}">
                  <a16:creationId xmlns:a16="http://schemas.microsoft.com/office/drawing/2014/main" id="{E6F55586-A5E5-0C12-5797-8ACB3B6F9BAB}"/>
                </a:ext>
              </a:extLst>
            </p:cNvPr>
            <p:cNvSpPr/>
            <p:nvPr/>
          </p:nvSpPr>
          <p:spPr>
            <a:xfrm>
              <a:off x="3795524" y="3709525"/>
              <a:ext cx="238201" cy="191876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CC6C17-AD74-D549-2DA0-9E5B05990144}"/>
              </a:ext>
            </a:extLst>
          </p:cNvPr>
          <p:cNvSpPr/>
          <p:nvPr/>
        </p:nvSpPr>
        <p:spPr>
          <a:xfrm>
            <a:off x="2480501" y="341916"/>
            <a:ext cx="6729546" cy="301186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419BD2-165D-0C45-F592-F9A0006279CD}"/>
              </a:ext>
            </a:extLst>
          </p:cNvPr>
          <p:cNvSpPr/>
          <p:nvPr/>
        </p:nvSpPr>
        <p:spPr>
          <a:xfrm>
            <a:off x="2480501" y="3470837"/>
            <a:ext cx="6729546" cy="301186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77B70EF-D1F7-7554-3532-06F3E403DF78}"/>
              </a:ext>
            </a:extLst>
          </p:cNvPr>
          <p:cNvSpPr/>
          <p:nvPr/>
        </p:nvSpPr>
        <p:spPr>
          <a:xfrm>
            <a:off x="8159238" y="1244150"/>
            <a:ext cx="1341674" cy="4967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환불 완료 여부를 표시한다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566D196-78E1-ADC0-5C79-ACB64256786A}"/>
              </a:ext>
            </a:extLst>
          </p:cNvPr>
          <p:cNvSpPr/>
          <p:nvPr/>
        </p:nvSpPr>
        <p:spPr>
          <a:xfrm>
            <a:off x="6683635" y="621613"/>
            <a:ext cx="2033886" cy="5199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클릭 시 환불 진행여부 확인 </a:t>
            </a:r>
            <a:endParaRPr lang="en-US" altLang="ko-KR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 err="1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모달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 창이 활성화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094342F-08B5-6C06-F109-41A8F00311B4}"/>
              </a:ext>
            </a:extLst>
          </p:cNvPr>
          <p:cNvCxnSpPr>
            <a:cxnSpLocks/>
          </p:cNvCxnSpPr>
          <p:nvPr/>
        </p:nvCxnSpPr>
        <p:spPr>
          <a:xfrm flipV="1">
            <a:off x="7693824" y="1166965"/>
            <a:ext cx="0" cy="48992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937BBC6-1442-D135-AD06-005F609F36D3}"/>
              </a:ext>
            </a:extLst>
          </p:cNvPr>
          <p:cNvCxnSpPr>
            <a:cxnSpLocks/>
          </p:cNvCxnSpPr>
          <p:nvPr/>
        </p:nvCxnSpPr>
        <p:spPr>
          <a:xfrm flipH="1">
            <a:off x="6119051" y="3022418"/>
            <a:ext cx="901700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DCA377F-F7FC-A166-4F5E-82A18689197B}"/>
              </a:ext>
            </a:extLst>
          </p:cNvPr>
          <p:cNvSpPr/>
          <p:nvPr/>
        </p:nvSpPr>
        <p:spPr>
          <a:xfrm>
            <a:off x="2981208" y="2587707"/>
            <a:ext cx="2552753" cy="3650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선택한 사용자가 결제한 정보가 표시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4A034AC-7DBF-88A0-81AE-0087AEBB539D}"/>
              </a:ext>
            </a:extLst>
          </p:cNvPr>
          <p:cNvCxnSpPr>
            <a:cxnSpLocks/>
          </p:cNvCxnSpPr>
          <p:nvPr/>
        </p:nvCxnSpPr>
        <p:spPr>
          <a:xfrm>
            <a:off x="8668924" y="1788674"/>
            <a:ext cx="0" cy="500855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908DAE-DCEF-0DBF-D309-187F1DFF2B84}"/>
              </a:ext>
            </a:extLst>
          </p:cNvPr>
          <p:cNvCxnSpPr>
            <a:cxnSpLocks/>
          </p:cNvCxnSpPr>
          <p:nvPr/>
        </p:nvCxnSpPr>
        <p:spPr>
          <a:xfrm flipH="1">
            <a:off x="8091375" y="2289529"/>
            <a:ext cx="577549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1816463-9461-EB71-BD90-F5E5962B9599}"/>
              </a:ext>
            </a:extLst>
          </p:cNvPr>
          <p:cNvCxnSpPr>
            <a:cxnSpLocks/>
          </p:cNvCxnSpPr>
          <p:nvPr/>
        </p:nvCxnSpPr>
        <p:spPr>
          <a:xfrm flipV="1">
            <a:off x="3442849" y="2009630"/>
            <a:ext cx="1398" cy="529441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BBD2FE7-D040-9A8F-EAA5-45D0335579F4}"/>
              </a:ext>
            </a:extLst>
          </p:cNvPr>
          <p:cNvCxnSpPr>
            <a:cxnSpLocks/>
          </p:cNvCxnSpPr>
          <p:nvPr/>
        </p:nvCxnSpPr>
        <p:spPr>
          <a:xfrm flipH="1">
            <a:off x="3442849" y="2009630"/>
            <a:ext cx="307652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E2663BBC-DB0F-6878-E916-24A545555FE6}"/>
              </a:ext>
            </a:extLst>
          </p:cNvPr>
          <p:cNvGrpSpPr/>
          <p:nvPr/>
        </p:nvGrpSpPr>
        <p:grpSpPr>
          <a:xfrm>
            <a:off x="6578411" y="3623887"/>
            <a:ext cx="2543509" cy="2747076"/>
            <a:chOff x="3213142" y="1152065"/>
            <a:chExt cx="2458539" cy="2655305"/>
          </a:xfrm>
        </p:grpSpPr>
        <p:pic>
          <p:nvPicPr>
            <p:cNvPr id="69" name="Google Shape;213;p23">
              <a:extLst>
                <a:ext uri="{FF2B5EF4-FFF2-40B4-BE49-F238E27FC236}">
                  <a16:creationId xmlns:a16="http://schemas.microsoft.com/office/drawing/2014/main" id="{95E86BB2-99FA-93CE-597E-FBA865E5B28C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35577" t="20662" r="35841" b="24462"/>
            <a:stretch/>
          </p:blipFill>
          <p:spPr>
            <a:xfrm>
              <a:off x="3213142" y="1152065"/>
              <a:ext cx="2458539" cy="26553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" name="Google Shape;214;p23">
              <a:extLst>
                <a:ext uri="{FF2B5EF4-FFF2-40B4-BE49-F238E27FC236}">
                  <a16:creationId xmlns:a16="http://schemas.microsoft.com/office/drawing/2014/main" id="{6446905C-87FF-38BC-371A-FB0675067461}"/>
                </a:ext>
              </a:extLst>
            </p:cNvPr>
            <p:cNvSpPr/>
            <p:nvPr/>
          </p:nvSpPr>
          <p:spPr>
            <a:xfrm>
              <a:off x="4059500" y="3077938"/>
              <a:ext cx="368700" cy="2457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17;p23">
              <a:extLst>
                <a:ext uri="{FF2B5EF4-FFF2-40B4-BE49-F238E27FC236}">
                  <a16:creationId xmlns:a16="http://schemas.microsoft.com/office/drawing/2014/main" id="{0571EF25-CAF2-E7B2-A6EE-C01A2CF8B199}"/>
                </a:ext>
              </a:extLst>
            </p:cNvPr>
            <p:cNvSpPr/>
            <p:nvPr/>
          </p:nvSpPr>
          <p:spPr>
            <a:xfrm>
              <a:off x="4476175" y="3077938"/>
              <a:ext cx="368700" cy="2457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7E475013-BDDE-F948-30FA-3C6C12B725D2}"/>
              </a:ext>
            </a:extLst>
          </p:cNvPr>
          <p:cNvCxnSpPr>
            <a:cxnSpLocks/>
          </p:cNvCxnSpPr>
          <p:nvPr/>
        </p:nvCxnSpPr>
        <p:spPr>
          <a:xfrm flipV="1">
            <a:off x="8510174" y="2072576"/>
            <a:ext cx="0" cy="2111485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485406A1-889A-DEBF-0DD5-829F0FFC5B79}"/>
              </a:ext>
            </a:extLst>
          </p:cNvPr>
          <p:cNvCxnSpPr>
            <a:cxnSpLocks/>
          </p:cNvCxnSpPr>
          <p:nvPr/>
        </p:nvCxnSpPr>
        <p:spPr>
          <a:xfrm flipH="1">
            <a:off x="7932625" y="2072576"/>
            <a:ext cx="577549" cy="0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8016D62-762B-F212-76CA-330F87B2F217}"/>
              </a:ext>
            </a:extLst>
          </p:cNvPr>
          <p:cNvSpPr/>
          <p:nvPr/>
        </p:nvSpPr>
        <p:spPr>
          <a:xfrm>
            <a:off x="1911557" y="5962780"/>
            <a:ext cx="2378701" cy="6809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선택한 결제내역을 </a:t>
            </a:r>
            <a:r>
              <a:rPr lang="ko-KR" altLang="en-US" sz="1100" dirty="0" err="1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환불처리하고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 </a:t>
            </a:r>
            <a:endParaRPr lang="en-US" altLang="ko-KR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페이지를 </a:t>
            </a:r>
            <a:r>
              <a:rPr lang="ko-KR" altLang="en-US" sz="1100" dirty="0" err="1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새로고침</a:t>
            </a:r>
            <a:r>
              <a:rPr lang="en-US" altLang="ko-KR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, 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환불여부를 반영한다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9742AB1-39C1-9D01-5CC1-A575174A5CB2}"/>
              </a:ext>
            </a:extLst>
          </p:cNvPr>
          <p:cNvSpPr/>
          <p:nvPr/>
        </p:nvSpPr>
        <p:spPr>
          <a:xfrm>
            <a:off x="7864640" y="6289028"/>
            <a:ext cx="1385474" cy="3469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모달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 창을 닫는다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B5330717-942A-B61B-5913-819E662C1F47}"/>
              </a:ext>
            </a:extLst>
          </p:cNvPr>
          <p:cNvCxnSpPr>
            <a:cxnSpLocks/>
          </p:cNvCxnSpPr>
          <p:nvPr/>
        </p:nvCxnSpPr>
        <p:spPr>
          <a:xfrm>
            <a:off x="8304987" y="5742354"/>
            <a:ext cx="271556" cy="0"/>
          </a:xfrm>
          <a:prstGeom prst="straightConnector1">
            <a:avLst/>
          </a:prstGeom>
          <a:ln w="31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096A549B-FA90-9EC9-2135-CFF2D0B5A1A4}"/>
              </a:ext>
            </a:extLst>
          </p:cNvPr>
          <p:cNvCxnSpPr>
            <a:cxnSpLocks/>
          </p:cNvCxnSpPr>
          <p:nvPr/>
        </p:nvCxnSpPr>
        <p:spPr>
          <a:xfrm flipV="1">
            <a:off x="8576543" y="5742354"/>
            <a:ext cx="0" cy="517412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58631AA-CD73-9CB4-7D40-487606126B85}"/>
              </a:ext>
            </a:extLst>
          </p:cNvPr>
          <p:cNvSpPr/>
          <p:nvPr/>
        </p:nvSpPr>
        <p:spPr>
          <a:xfrm>
            <a:off x="4389318" y="3605420"/>
            <a:ext cx="2289285" cy="4901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모달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 창을 제외한 회색 배경을 </a:t>
            </a:r>
            <a:endParaRPr lang="en-US" altLang="ko-KR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클릭 시 </a:t>
            </a:r>
            <a:r>
              <a:rPr lang="ko-KR" altLang="en-US" sz="1100" dirty="0" err="1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모달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 창이 닫힌다</a:t>
            </a: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30B1A08B-F561-A0F5-FF70-4EBA3F903A3F}"/>
              </a:ext>
            </a:extLst>
          </p:cNvPr>
          <p:cNvCxnSpPr>
            <a:cxnSpLocks/>
          </p:cNvCxnSpPr>
          <p:nvPr/>
        </p:nvCxnSpPr>
        <p:spPr>
          <a:xfrm>
            <a:off x="6696527" y="3783845"/>
            <a:ext cx="475636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7D2F19EB-B7B5-45AF-26B3-FD1838278122}"/>
              </a:ext>
            </a:extLst>
          </p:cNvPr>
          <p:cNvCxnSpPr>
            <a:cxnSpLocks/>
          </p:cNvCxnSpPr>
          <p:nvPr/>
        </p:nvCxnSpPr>
        <p:spPr>
          <a:xfrm flipV="1">
            <a:off x="7172163" y="3783845"/>
            <a:ext cx="0" cy="211069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2F01EC4-6266-2187-7285-2D85AA639AAD}"/>
              </a:ext>
            </a:extLst>
          </p:cNvPr>
          <p:cNvSpPr/>
          <p:nvPr/>
        </p:nvSpPr>
        <p:spPr>
          <a:xfrm>
            <a:off x="7074432" y="2755822"/>
            <a:ext cx="2033886" cy="5199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페이징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 기능을 활용 </a:t>
            </a:r>
            <a:endParaRPr lang="en-US" altLang="ko-KR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다음 리스트를 조회 가능</a:t>
            </a: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ED7C1B20-F85D-38F6-64EF-F41F34DF0915}"/>
              </a:ext>
            </a:extLst>
          </p:cNvPr>
          <p:cNvCxnSpPr>
            <a:cxnSpLocks/>
          </p:cNvCxnSpPr>
          <p:nvPr/>
        </p:nvCxnSpPr>
        <p:spPr>
          <a:xfrm flipH="1">
            <a:off x="4290258" y="6303238"/>
            <a:ext cx="3354483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17A2AD88-8AFA-73B1-96C8-FB7BCBBFC25A}"/>
              </a:ext>
            </a:extLst>
          </p:cNvPr>
          <p:cNvCxnSpPr>
            <a:cxnSpLocks/>
          </p:cNvCxnSpPr>
          <p:nvPr/>
        </p:nvCxnSpPr>
        <p:spPr>
          <a:xfrm flipV="1">
            <a:off x="7644741" y="5899289"/>
            <a:ext cx="0" cy="403949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2818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Google Shape;225;p24">
            <a:extLst>
              <a:ext uri="{FF2B5EF4-FFF2-40B4-BE49-F238E27FC236}">
                <a16:creationId xmlns:a16="http://schemas.microsoft.com/office/drawing/2014/main" id="{CE53C16F-0199-F5C8-9F7F-07067FD9A3C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7244" t="8851" r="18604" b="4282"/>
          <a:stretch/>
        </p:blipFill>
        <p:spPr>
          <a:xfrm>
            <a:off x="1835257" y="339275"/>
            <a:ext cx="8270125" cy="62989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26;p24">
            <a:extLst>
              <a:ext uri="{FF2B5EF4-FFF2-40B4-BE49-F238E27FC236}">
                <a16:creationId xmlns:a16="http://schemas.microsoft.com/office/drawing/2014/main" id="{96F1DBF3-2756-A3D1-A814-A7AC5D575C1A}"/>
              </a:ext>
            </a:extLst>
          </p:cNvPr>
          <p:cNvSpPr/>
          <p:nvPr/>
        </p:nvSpPr>
        <p:spPr>
          <a:xfrm>
            <a:off x="4820307" y="2421024"/>
            <a:ext cx="4564233" cy="40553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27;p24">
            <a:extLst>
              <a:ext uri="{FF2B5EF4-FFF2-40B4-BE49-F238E27FC236}">
                <a16:creationId xmlns:a16="http://schemas.microsoft.com/office/drawing/2014/main" id="{DD88A9BF-F5B0-EA3E-5EA4-0BB22AB3907F}"/>
              </a:ext>
            </a:extLst>
          </p:cNvPr>
          <p:cNvSpPr/>
          <p:nvPr/>
        </p:nvSpPr>
        <p:spPr>
          <a:xfrm>
            <a:off x="4873171" y="4456466"/>
            <a:ext cx="4458580" cy="1110037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32;p24">
            <a:extLst>
              <a:ext uri="{FF2B5EF4-FFF2-40B4-BE49-F238E27FC236}">
                <a16:creationId xmlns:a16="http://schemas.microsoft.com/office/drawing/2014/main" id="{792E8CDB-6B8C-D7D2-600F-9E0690C0326D}"/>
              </a:ext>
            </a:extLst>
          </p:cNvPr>
          <p:cNvSpPr/>
          <p:nvPr/>
        </p:nvSpPr>
        <p:spPr>
          <a:xfrm>
            <a:off x="6946899" y="3090935"/>
            <a:ext cx="336551" cy="236466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32;p24">
            <a:extLst>
              <a:ext uri="{FF2B5EF4-FFF2-40B4-BE49-F238E27FC236}">
                <a16:creationId xmlns:a16="http://schemas.microsoft.com/office/drawing/2014/main" id="{B9E6B464-A92F-A716-B878-724A51B2924D}"/>
              </a:ext>
            </a:extLst>
          </p:cNvPr>
          <p:cNvSpPr/>
          <p:nvPr/>
        </p:nvSpPr>
        <p:spPr>
          <a:xfrm>
            <a:off x="6934147" y="5815085"/>
            <a:ext cx="336551" cy="236466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59C203-C02F-CC0B-52D9-1924C14AB4EB}"/>
              </a:ext>
            </a:extLst>
          </p:cNvPr>
          <p:cNvSpPr/>
          <p:nvPr/>
        </p:nvSpPr>
        <p:spPr>
          <a:xfrm>
            <a:off x="3530521" y="3000614"/>
            <a:ext cx="2540704" cy="3267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1:1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문의의 다음 리스트를 조회 가능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C04A04-6BAA-0D0C-3267-BA596FCFC8E4}"/>
              </a:ext>
            </a:extLst>
          </p:cNvPr>
          <p:cNvSpPr/>
          <p:nvPr/>
        </p:nvSpPr>
        <p:spPr>
          <a:xfrm>
            <a:off x="7729403" y="3000614"/>
            <a:ext cx="2332491" cy="7168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회원이 작성한 문의내역을 </a:t>
            </a:r>
            <a:endParaRPr lang="en-US" altLang="ko-KR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리스트 형식으로 표시</a:t>
            </a:r>
          </a:p>
          <a:p>
            <a:pPr algn="ctr"/>
            <a:r>
              <a:rPr lang="ko-KR" altLang="en-US" sz="1100" dirty="0" err="1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클릭시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 상세보기페이지로 이동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FFDDBAA-B3A0-1C5F-7507-D855D6CADD1F}"/>
              </a:ext>
            </a:extLst>
          </p:cNvPr>
          <p:cNvCxnSpPr>
            <a:cxnSpLocks/>
          </p:cNvCxnSpPr>
          <p:nvPr/>
        </p:nvCxnSpPr>
        <p:spPr>
          <a:xfrm>
            <a:off x="6096000" y="3200263"/>
            <a:ext cx="801348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5EF98C-70A5-B37C-8DE8-BDD7E0EEDA74}"/>
              </a:ext>
            </a:extLst>
          </p:cNvPr>
          <p:cNvSpPr/>
          <p:nvPr/>
        </p:nvSpPr>
        <p:spPr>
          <a:xfrm>
            <a:off x="3340100" y="5728442"/>
            <a:ext cx="2728566" cy="3231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자유게시판의 다음 리스트를 조회 가능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803C7F6-B51B-2197-D429-3D161930D6A3}"/>
              </a:ext>
            </a:extLst>
          </p:cNvPr>
          <p:cNvCxnSpPr>
            <a:cxnSpLocks/>
          </p:cNvCxnSpPr>
          <p:nvPr/>
        </p:nvCxnSpPr>
        <p:spPr>
          <a:xfrm>
            <a:off x="6093441" y="5928091"/>
            <a:ext cx="801348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ADD6E6-A725-EC3B-7C00-933E5C9BC54D}"/>
              </a:ext>
            </a:extLst>
          </p:cNvPr>
          <p:cNvCxnSpPr>
            <a:cxnSpLocks/>
          </p:cNvCxnSpPr>
          <p:nvPr/>
        </p:nvCxnSpPr>
        <p:spPr>
          <a:xfrm>
            <a:off x="9416237" y="2630854"/>
            <a:ext cx="271556" cy="0"/>
          </a:xfrm>
          <a:prstGeom prst="straightConnector1">
            <a:avLst/>
          </a:prstGeom>
          <a:ln w="31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600FB3A-413E-3328-E721-BEEDCD2FC990}"/>
              </a:ext>
            </a:extLst>
          </p:cNvPr>
          <p:cNvCxnSpPr>
            <a:cxnSpLocks/>
          </p:cNvCxnSpPr>
          <p:nvPr/>
        </p:nvCxnSpPr>
        <p:spPr>
          <a:xfrm flipV="1">
            <a:off x="9687793" y="2630854"/>
            <a:ext cx="0" cy="315546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190E4E2-617C-1C57-2307-1D4619B1AAFB}"/>
              </a:ext>
            </a:extLst>
          </p:cNvPr>
          <p:cNvCxnSpPr>
            <a:cxnSpLocks/>
          </p:cNvCxnSpPr>
          <p:nvPr/>
        </p:nvCxnSpPr>
        <p:spPr>
          <a:xfrm>
            <a:off x="9419318" y="5358682"/>
            <a:ext cx="271556" cy="0"/>
          </a:xfrm>
          <a:prstGeom prst="straightConnector1">
            <a:avLst/>
          </a:prstGeom>
          <a:ln w="31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9B6ADC8-9CE4-894A-E55F-065CE57D39FA}"/>
              </a:ext>
            </a:extLst>
          </p:cNvPr>
          <p:cNvCxnSpPr>
            <a:cxnSpLocks/>
          </p:cNvCxnSpPr>
          <p:nvPr/>
        </p:nvCxnSpPr>
        <p:spPr>
          <a:xfrm>
            <a:off x="9687793" y="3797300"/>
            <a:ext cx="3081" cy="1561382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9337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FCFA0A7-6BEA-7C25-7D49-A4E051D84158}"/>
              </a:ext>
            </a:extLst>
          </p:cNvPr>
          <p:cNvGrpSpPr/>
          <p:nvPr/>
        </p:nvGrpSpPr>
        <p:grpSpPr>
          <a:xfrm>
            <a:off x="1654306" y="631980"/>
            <a:ext cx="8632026" cy="5594033"/>
            <a:chOff x="1534325" y="355025"/>
            <a:chExt cx="6443648" cy="4175842"/>
          </a:xfrm>
        </p:grpSpPr>
        <p:pic>
          <p:nvPicPr>
            <p:cNvPr id="9" name="Google Shape;242;p25">
              <a:extLst>
                <a:ext uri="{FF2B5EF4-FFF2-40B4-BE49-F238E27FC236}">
                  <a16:creationId xmlns:a16="http://schemas.microsoft.com/office/drawing/2014/main" id="{4E1E9CEB-1A0E-3729-A08E-091D6E3B6C63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3071" t="3426" r="13275" b="15388"/>
            <a:stretch/>
          </p:blipFill>
          <p:spPr>
            <a:xfrm>
              <a:off x="1534325" y="355025"/>
              <a:ext cx="6443648" cy="41758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244;p25">
              <a:extLst>
                <a:ext uri="{FF2B5EF4-FFF2-40B4-BE49-F238E27FC236}">
                  <a16:creationId xmlns:a16="http://schemas.microsoft.com/office/drawing/2014/main" id="{12246E56-18BF-EDF2-9C9C-C2699C93C53A}"/>
                </a:ext>
              </a:extLst>
            </p:cNvPr>
            <p:cNvSpPr/>
            <p:nvPr/>
          </p:nvSpPr>
          <p:spPr>
            <a:xfrm>
              <a:off x="3772825" y="2901175"/>
              <a:ext cx="3697800" cy="8502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46;p25">
              <a:extLst>
                <a:ext uri="{FF2B5EF4-FFF2-40B4-BE49-F238E27FC236}">
                  <a16:creationId xmlns:a16="http://schemas.microsoft.com/office/drawing/2014/main" id="{72460495-BE9B-F5F5-979E-C8CB61332737}"/>
                </a:ext>
              </a:extLst>
            </p:cNvPr>
            <p:cNvSpPr/>
            <p:nvPr/>
          </p:nvSpPr>
          <p:spPr>
            <a:xfrm>
              <a:off x="5800400" y="3817825"/>
              <a:ext cx="405300" cy="2457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49;p25">
              <a:extLst>
                <a:ext uri="{FF2B5EF4-FFF2-40B4-BE49-F238E27FC236}">
                  <a16:creationId xmlns:a16="http://schemas.microsoft.com/office/drawing/2014/main" id="{24AF9795-E709-5132-F491-D37B0732971C}"/>
                </a:ext>
              </a:extLst>
            </p:cNvPr>
            <p:cNvSpPr/>
            <p:nvPr/>
          </p:nvSpPr>
          <p:spPr>
            <a:xfrm>
              <a:off x="5347100" y="3817825"/>
              <a:ext cx="405300" cy="2457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52;p25">
              <a:extLst>
                <a:ext uri="{FF2B5EF4-FFF2-40B4-BE49-F238E27FC236}">
                  <a16:creationId xmlns:a16="http://schemas.microsoft.com/office/drawing/2014/main" id="{F45628E4-11A5-614F-4784-F6AEACE246E7}"/>
                </a:ext>
              </a:extLst>
            </p:cNvPr>
            <p:cNvSpPr/>
            <p:nvPr/>
          </p:nvSpPr>
          <p:spPr>
            <a:xfrm>
              <a:off x="3771200" y="1952025"/>
              <a:ext cx="3697800" cy="9138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53;p25">
              <a:extLst>
                <a:ext uri="{FF2B5EF4-FFF2-40B4-BE49-F238E27FC236}">
                  <a16:creationId xmlns:a16="http://schemas.microsoft.com/office/drawing/2014/main" id="{F56FB1D0-BD5B-3EA4-46E8-78F1FA2FAFD9}"/>
                </a:ext>
              </a:extLst>
            </p:cNvPr>
            <p:cNvSpPr/>
            <p:nvPr/>
          </p:nvSpPr>
          <p:spPr>
            <a:xfrm>
              <a:off x="4453225" y="2375375"/>
              <a:ext cx="466200" cy="1647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E5A77A5-AF63-C699-DF3A-160F7CE94A82}"/>
              </a:ext>
            </a:extLst>
          </p:cNvPr>
          <p:cNvSpPr/>
          <p:nvPr/>
        </p:nvSpPr>
        <p:spPr>
          <a:xfrm>
            <a:off x="7953566" y="2210067"/>
            <a:ext cx="2287152" cy="3584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문의한 사용자 정보 및 작성내용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1E0B173-6116-684C-3A1B-8160C5E5FDC3}"/>
              </a:ext>
            </a:extLst>
          </p:cNvPr>
          <p:cNvSpPr/>
          <p:nvPr/>
        </p:nvSpPr>
        <p:spPr>
          <a:xfrm>
            <a:off x="1851287" y="3533480"/>
            <a:ext cx="2618805" cy="5093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파일 이름 클릭 시 사용자가 올린 파일 다운로드 가능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BEE2AF8-462C-FDC6-8541-5F8CED785CBE}"/>
              </a:ext>
            </a:extLst>
          </p:cNvPr>
          <p:cNvCxnSpPr>
            <a:cxnSpLocks/>
          </p:cNvCxnSpPr>
          <p:nvPr/>
        </p:nvCxnSpPr>
        <p:spPr>
          <a:xfrm>
            <a:off x="4509378" y="3786037"/>
            <a:ext cx="367422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C423685-7578-0469-748D-262D6E9E4251}"/>
              </a:ext>
            </a:extLst>
          </p:cNvPr>
          <p:cNvCxnSpPr>
            <a:cxnSpLocks/>
          </p:cNvCxnSpPr>
          <p:nvPr/>
        </p:nvCxnSpPr>
        <p:spPr>
          <a:xfrm>
            <a:off x="9667260" y="4593253"/>
            <a:ext cx="271556" cy="0"/>
          </a:xfrm>
          <a:prstGeom prst="straightConnector1">
            <a:avLst/>
          </a:prstGeom>
          <a:ln w="31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8D91A7C-D00A-0361-2379-8914B1AECE3A}"/>
              </a:ext>
            </a:extLst>
          </p:cNvPr>
          <p:cNvCxnSpPr>
            <a:cxnSpLocks/>
          </p:cNvCxnSpPr>
          <p:nvPr/>
        </p:nvCxnSpPr>
        <p:spPr>
          <a:xfrm flipV="1">
            <a:off x="9938816" y="4593253"/>
            <a:ext cx="0" cy="588538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74EC91F-691B-8DC1-C05D-A0EB1B141B45}"/>
              </a:ext>
            </a:extLst>
          </p:cNvPr>
          <p:cNvCxnSpPr>
            <a:cxnSpLocks/>
          </p:cNvCxnSpPr>
          <p:nvPr/>
        </p:nvCxnSpPr>
        <p:spPr>
          <a:xfrm>
            <a:off x="9667260" y="3533480"/>
            <a:ext cx="271556" cy="0"/>
          </a:xfrm>
          <a:prstGeom prst="straightConnector1">
            <a:avLst/>
          </a:prstGeom>
          <a:ln w="31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746E6B7-E9A3-B0AE-E5C7-5F3A566EF27D}"/>
              </a:ext>
            </a:extLst>
          </p:cNvPr>
          <p:cNvCxnSpPr>
            <a:cxnSpLocks/>
          </p:cNvCxnSpPr>
          <p:nvPr/>
        </p:nvCxnSpPr>
        <p:spPr>
          <a:xfrm flipH="1">
            <a:off x="9938816" y="2568471"/>
            <a:ext cx="5061" cy="965009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F332A74-D239-9012-3547-8D008F4CEC57}"/>
              </a:ext>
            </a:extLst>
          </p:cNvPr>
          <p:cNvCxnSpPr>
            <a:cxnSpLocks/>
          </p:cNvCxnSpPr>
          <p:nvPr/>
        </p:nvCxnSpPr>
        <p:spPr>
          <a:xfrm flipH="1">
            <a:off x="4876800" y="3425103"/>
            <a:ext cx="687717" cy="360934"/>
          </a:xfrm>
          <a:prstGeom prst="straightConnector1">
            <a:avLst/>
          </a:prstGeom>
          <a:ln w="31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7E98678-141D-B8AD-A2A4-1F1FB0D9F565}"/>
              </a:ext>
            </a:extLst>
          </p:cNvPr>
          <p:cNvSpPr/>
          <p:nvPr/>
        </p:nvSpPr>
        <p:spPr>
          <a:xfrm>
            <a:off x="8760365" y="5246201"/>
            <a:ext cx="1688275" cy="5013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문의에 대한 답변내용을 </a:t>
            </a:r>
            <a:endParaRPr lang="en-US" altLang="ko-KR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작성하는 공간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44518F9-8C1C-27E8-D131-B899E3CC8F12}"/>
              </a:ext>
            </a:extLst>
          </p:cNvPr>
          <p:cNvSpPr/>
          <p:nvPr/>
        </p:nvSpPr>
        <p:spPr>
          <a:xfrm>
            <a:off x="6489180" y="5867444"/>
            <a:ext cx="2302490" cy="3531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작성한 게시물 페이지로 돌아간다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95BF0F4-1F45-FC79-F298-23FC53D2CF14}"/>
              </a:ext>
            </a:extLst>
          </p:cNvPr>
          <p:cNvCxnSpPr>
            <a:cxnSpLocks/>
          </p:cNvCxnSpPr>
          <p:nvPr/>
        </p:nvCxnSpPr>
        <p:spPr>
          <a:xfrm>
            <a:off x="7640425" y="5632467"/>
            <a:ext cx="0" cy="196697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F9C02CC-F006-907F-851E-E5A2587E38A4}"/>
              </a:ext>
            </a:extLst>
          </p:cNvPr>
          <p:cNvSpPr/>
          <p:nvPr/>
        </p:nvSpPr>
        <p:spPr>
          <a:xfrm>
            <a:off x="3875841" y="5269933"/>
            <a:ext cx="2037925" cy="5093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들어온 문의내용에 대하여 </a:t>
            </a:r>
            <a:endParaRPr lang="en-US" altLang="ko-KR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작성한 답변을 반영한다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7DD465A-8FA6-D18A-5182-90C21B863EE6}"/>
              </a:ext>
            </a:extLst>
          </p:cNvPr>
          <p:cNvCxnSpPr>
            <a:cxnSpLocks/>
          </p:cNvCxnSpPr>
          <p:nvPr/>
        </p:nvCxnSpPr>
        <p:spPr>
          <a:xfrm flipV="1">
            <a:off x="5970319" y="5449282"/>
            <a:ext cx="716231" cy="47575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5261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673CB1D0-0D7A-E052-78FB-6C9DD88DCB2C}"/>
              </a:ext>
            </a:extLst>
          </p:cNvPr>
          <p:cNvSpPr/>
          <p:nvPr/>
        </p:nvSpPr>
        <p:spPr>
          <a:xfrm>
            <a:off x="1225550" y="901700"/>
            <a:ext cx="5397500" cy="2758189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0A70367-593B-C2F2-75C6-1AF4C96C5DA7}"/>
              </a:ext>
            </a:extLst>
          </p:cNvPr>
          <p:cNvGrpSpPr/>
          <p:nvPr/>
        </p:nvGrpSpPr>
        <p:grpSpPr>
          <a:xfrm>
            <a:off x="1318162" y="952497"/>
            <a:ext cx="5247517" cy="2675888"/>
            <a:chOff x="488950" y="1339849"/>
            <a:chExt cx="3835400" cy="1955801"/>
          </a:xfrm>
        </p:grpSpPr>
        <p:pic>
          <p:nvPicPr>
            <p:cNvPr id="8" name="Google Shape;262;p26">
              <a:extLst>
                <a:ext uri="{FF2B5EF4-FFF2-40B4-BE49-F238E27FC236}">
                  <a16:creationId xmlns:a16="http://schemas.microsoft.com/office/drawing/2014/main" id="{F56F9207-50D1-5218-9FC1-70EA3E4F8F3F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36017" t="24319" r="19399" b="35262"/>
            <a:stretch/>
          </p:blipFill>
          <p:spPr>
            <a:xfrm>
              <a:off x="488950" y="1339849"/>
              <a:ext cx="3835400" cy="19558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Google Shape;266;p26">
              <a:extLst>
                <a:ext uri="{FF2B5EF4-FFF2-40B4-BE49-F238E27FC236}">
                  <a16:creationId xmlns:a16="http://schemas.microsoft.com/office/drawing/2014/main" id="{A4346F58-FB89-BECF-E626-6EECFB23F246}"/>
                </a:ext>
              </a:extLst>
            </p:cNvPr>
            <p:cNvSpPr/>
            <p:nvPr/>
          </p:nvSpPr>
          <p:spPr>
            <a:xfrm>
              <a:off x="2175375" y="2901775"/>
              <a:ext cx="331800" cy="1977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7;p26">
              <a:extLst>
                <a:ext uri="{FF2B5EF4-FFF2-40B4-BE49-F238E27FC236}">
                  <a16:creationId xmlns:a16="http://schemas.microsoft.com/office/drawing/2014/main" id="{4C5A9772-D71D-B248-15B5-D9989CFFC99F}"/>
                </a:ext>
              </a:extLst>
            </p:cNvPr>
            <p:cNvSpPr/>
            <p:nvPr/>
          </p:nvSpPr>
          <p:spPr>
            <a:xfrm>
              <a:off x="2564488" y="2901775"/>
              <a:ext cx="331800" cy="1977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9CF8B06-DDC7-8384-F366-92EC120D3A95}"/>
              </a:ext>
            </a:extLst>
          </p:cNvPr>
          <p:cNvSpPr txBox="1"/>
          <p:nvPr/>
        </p:nvSpPr>
        <p:spPr>
          <a:xfrm>
            <a:off x="7113788" y="3198225"/>
            <a:ext cx="1245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j-lt"/>
              </a:rPr>
              <a:t>수정 후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3947829-0286-7234-FB43-69ABF473DB9D}"/>
              </a:ext>
            </a:extLst>
          </p:cNvPr>
          <p:cNvGrpSpPr/>
          <p:nvPr/>
        </p:nvGrpSpPr>
        <p:grpSpPr>
          <a:xfrm>
            <a:off x="5318410" y="3140407"/>
            <a:ext cx="5129425" cy="3339769"/>
            <a:chOff x="4535275" y="1295400"/>
            <a:chExt cx="3852326" cy="2508250"/>
          </a:xfrm>
        </p:grpSpPr>
        <p:pic>
          <p:nvPicPr>
            <p:cNvPr id="14" name="Google Shape;268;p26">
              <a:extLst>
                <a:ext uri="{FF2B5EF4-FFF2-40B4-BE49-F238E27FC236}">
                  <a16:creationId xmlns:a16="http://schemas.microsoft.com/office/drawing/2014/main" id="{C3A2404A-BF37-9BFB-E4CC-5662172FBE4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5763" t="24424" r="19453" b="23736"/>
            <a:stretch/>
          </p:blipFill>
          <p:spPr>
            <a:xfrm>
              <a:off x="4535275" y="1295400"/>
              <a:ext cx="3852326" cy="2508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273;p26">
              <a:extLst>
                <a:ext uri="{FF2B5EF4-FFF2-40B4-BE49-F238E27FC236}">
                  <a16:creationId xmlns:a16="http://schemas.microsoft.com/office/drawing/2014/main" id="{3667F90A-E729-1AEC-C2C5-3B8A71CD5848}"/>
                </a:ext>
              </a:extLst>
            </p:cNvPr>
            <p:cNvSpPr/>
            <p:nvPr/>
          </p:nvSpPr>
          <p:spPr>
            <a:xfrm>
              <a:off x="6236525" y="3435413"/>
              <a:ext cx="331800" cy="1977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74;p26">
              <a:extLst>
                <a:ext uri="{FF2B5EF4-FFF2-40B4-BE49-F238E27FC236}">
                  <a16:creationId xmlns:a16="http://schemas.microsoft.com/office/drawing/2014/main" id="{CD91E523-5458-D7F6-AFB6-E18D36373BEB}"/>
                </a:ext>
              </a:extLst>
            </p:cNvPr>
            <p:cNvSpPr/>
            <p:nvPr/>
          </p:nvSpPr>
          <p:spPr>
            <a:xfrm>
              <a:off x="6625638" y="3435413"/>
              <a:ext cx="331800" cy="1977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975844F-622D-A56D-7E55-934D6BFE93CA}"/>
              </a:ext>
            </a:extLst>
          </p:cNvPr>
          <p:cNvSpPr/>
          <p:nvPr/>
        </p:nvSpPr>
        <p:spPr>
          <a:xfrm>
            <a:off x="5267610" y="3115007"/>
            <a:ext cx="5247517" cy="3387393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D31DA9-CDCC-4916-7043-57750EBBFB42}"/>
              </a:ext>
            </a:extLst>
          </p:cNvPr>
          <p:cNvSpPr/>
          <p:nvPr/>
        </p:nvSpPr>
        <p:spPr>
          <a:xfrm>
            <a:off x="4806950" y="518411"/>
            <a:ext cx="1816098" cy="383289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08CA0C-9280-4840-1CA7-C3687931463B}"/>
              </a:ext>
            </a:extLst>
          </p:cNvPr>
          <p:cNvSpPr txBox="1"/>
          <p:nvPr/>
        </p:nvSpPr>
        <p:spPr>
          <a:xfrm>
            <a:off x="5037570" y="537748"/>
            <a:ext cx="13548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수정 클릭 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8408E39-40A6-A76B-41B0-C0BADC6252D2}"/>
              </a:ext>
            </a:extLst>
          </p:cNvPr>
          <p:cNvSpPr/>
          <p:nvPr/>
        </p:nvSpPr>
        <p:spPr>
          <a:xfrm>
            <a:off x="8699029" y="2731718"/>
            <a:ext cx="1816098" cy="383289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2083-26BD-B538-44FA-72B653E00048}"/>
              </a:ext>
            </a:extLst>
          </p:cNvPr>
          <p:cNvSpPr txBox="1"/>
          <p:nvPr/>
        </p:nvSpPr>
        <p:spPr>
          <a:xfrm>
            <a:off x="8929649" y="2750939"/>
            <a:ext cx="13548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/>
              <a:t>수정 클릭 </a:t>
            </a:r>
            <a:r>
              <a:rPr lang="ko-KR" altLang="en-US" sz="1600" dirty="0"/>
              <a:t>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239AFC-0E34-94B8-AF37-6278E454BEBC}"/>
              </a:ext>
            </a:extLst>
          </p:cNvPr>
          <p:cNvSpPr/>
          <p:nvPr/>
        </p:nvSpPr>
        <p:spPr>
          <a:xfrm>
            <a:off x="1338302" y="3291925"/>
            <a:ext cx="1929593" cy="5543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작성한 답변내용을 </a:t>
            </a:r>
            <a:endParaRPr lang="en-US" altLang="ko-KR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수정하는 칸이 활성화된다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1100783-BA2F-0A19-EA47-F01759C70E21}"/>
              </a:ext>
            </a:extLst>
          </p:cNvPr>
          <p:cNvCxnSpPr>
            <a:cxnSpLocks/>
          </p:cNvCxnSpPr>
          <p:nvPr/>
        </p:nvCxnSpPr>
        <p:spPr>
          <a:xfrm>
            <a:off x="3314724" y="3569109"/>
            <a:ext cx="510818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D8F4DA1-4E9C-7F76-7BCD-FD6227C16A20}"/>
              </a:ext>
            </a:extLst>
          </p:cNvPr>
          <p:cNvCxnSpPr>
            <a:cxnSpLocks/>
          </p:cNvCxnSpPr>
          <p:nvPr/>
        </p:nvCxnSpPr>
        <p:spPr>
          <a:xfrm>
            <a:off x="3825542" y="3401653"/>
            <a:ext cx="0" cy="167456"/>
          </a:xfrm>
          <a:prstGeom prst="straightConnector1">
            <a:avLst/>
          </a:prstGeom>
          <a:ln w="31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CFFDD8B-77C8-22B8-59BD-5916F52964E8}"/>
              </a:ext>
            </a:extLst>
          </p:cNvPr>
          <p:cNvSpPr/>
          <p:nvPr/>
        </p:nvSpPr>
        <p:spPr>
          <a:xfrm>
            <a:off x="3742247" y="5142398"/>
            <a:ext cx="1750464" cy="5543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작성한 게시물 페이지로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돌아간다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5CDB96-DADF-BC10-CDC2-F83EF5F97720}"/>
              </a:ext>
            </a:extLst>
          </p:cNvPr>
          <p:cNvCxnSpPr>
            <a:cxnSpLocks/>
          </p:cNvCxnSpPr>
          <p:nvPr/>
        </p:nvCxnSpPr>
        <p:spPr>
          <a:xfrm flipV="1">
            <a:off x="4384852" y="3376253"/>
            <a:ext cx="0" cy="1716447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268A7B4-BCE9-AF54-ABB6-8271A2C0B683}"/>
              </a:ext>
            </a:extLst>
          </p:cNvPr>
          <p:cNvSpPr/>
          <p:nvPr/>
        </p:nvSpPr>
        <p:spPr>
          <a:xfrm>
            <a:off x="4737386" y="5822399"/>
            <a:ext cx="1724359" cy="5543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클릭 시 수정한 </a:t>
            </a:r>
            <a:endParaRPr lang="en-US" altLang="ko-KR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답변내용이 반영된다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6216381-26C3-BF93-47DC-566040BE24A0}"/>
              </a:ext>
            </a:extLst>
          </p:cNvPr>
          <p:cNvCxnSpPr>
            <a:cxnSpLocks/>
          </p:cNvCxnSpPr>
          <p:nvPr/>
        </p:nvCxnSpPr>
        <p:spPr>
          <a:xfrm>
            <a:off x="5543511" y="5410417"/>
            <a:ext cx="2779144" cy="3177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D94365EB-F765-D34F-5B33-B00D81D1E7FB}"/>
              </a:ext>
            </a:extLst>
          </p:cNvPr>
          <p:cNvCxnSpPr>
            <a:cxnSpLocks/>
          </p:cNvCxnSpPr>
          <p:nvPr/>
        </p:nvCxnSpPr>
        <p:spPr>
          <a:xfrm flipV="1">
            <a:off x="8322655" y="5419582"/>
            <a:ext cx="0" cy="536706"/>
          </a:xfrm>
          <a:prstGeom prst="straightConnector1">
            <a:avLst/>
          </a:prstGeom>
          <a:ln w="31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2773583B-416D-2C91-7EA4-08185736DFDD}"/>
              </a:ext>
            </a:extLst>
          </p:cNvPr>
          <p:cNvCxnSpPr>
            <a:cxnSpLocks/>
          </p:cNvCxnSpPr>
          <p:nvPr/>
        </p:nvCxnSpPr>
        <p:spPr>
          <a:xfrm>
            <a:off x="6493550" y="6105119"/>
            <a:ext cx="1043900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5395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62274B3-92B3-EDE5-5C14-CB4FEC470EFD}"/>
              </a:ext>
            </a:extLst>
          </p:cNvPr>
          <p:cNvGrpSpPr/>
          <p:nvPr/>
        </p:nvGrpSpPr>
        <p:grpSpPr>
          <a:xfrm>
            <a:off x="1665274" y="654049"/>
            <a:ext cx="8355026" cy="5858489"/>
            <a:chOff x="1633525" y="514350"/>
            <a:chExt cx="5560224" cy="3898792"/>
          </a:xfrm>
        </p:grpSpPr>
        <p:pic>
          <p:nvPicPr>
            <p:cNvPr id="9" name="Google Shape;282;p27">
              <a:extLst>
                <a:ext uri="{FF2B5EF4-FFF2-40B4-BE49-F238E27FC236}">
                  <a16:creationId xmlns:a16="http://schemas.microsoft.com/office/drawing/2014/main" id="{96F9047C-3429-1113-7209-05846A4A37F8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17219" t="7480" r="18143" b="11944"/>
            <a:stretch/>
          </p:blipFill>
          <p:spPr>
            <a:xfrm>
              <a:off x="1633525" y="514350"/>
              <a:ext cx="5560224" cy="38987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283;p27">
              <a:extLst>
                <a:ext uri="{FF2B5EF4-FFF2-40B4-BE49-F238E27FC236}">
                  <a16:creationId xmlns:a16="http://schemas.microsoft.com/office/drawing/2014/main" id="{D2655A59-7BBC-0FD1-751E-783616DE001C}"/>
                </a:ext>
              </a:extLst>
            </p:cNvPr>
            <p:cNvSpPr/>
            <p:nvPr/>
          </p:nvSpPr>
          <p:spPr>
            <a:xfrm>
              <a:off x="3579525" y="2095075"/>
              <a:ext cx="3198600" cy="7641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88;p27">
              <a:extLst>
                <a:ext uri="{FF2B5EF4-FFF2-40B4-BE49-F238E27FC236}">
                  <a16:creationId xmlns:a16="http://schemas.microsoft.com/office/drawing/2014/main" id="{0C233809-416C-2CEE-457F-69372CF14D9D}"/>
                </a:ext>
              </a:extLst>
            </p:cNvPr>
            <p:cNvSpPr/>
            <p:nvPr/>
          </p:nvSpPr>
          <p:spPr>
            <a:xfrm>
              <a:off x="6409450" y="1873225"/>
              <a:ext cx="321300" cy="2031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93;p27">
              <a:extLst>
                <a:ext uri="{FF2B5EF4-FFF2-40B4-BE49-F238E27FC236}">
                  <a16:creationId xmlns:a16="http://schemas.microsoft.com/office/drawing/2014/main" id="{2337115F-5F55-64F4-06CE-DD0348515C4B}"/>
                </a:ext>
              </a:extLst>
            </p:cNvPr>
            <p:cNvSpPr/>
            <p:nvPr/>
          </p:nvSpPr>
          <p:spPr>
            <a:xfrm>
              <a:off x="4938023" y="2933800"/>
              <a:ext cx="306300" cy="1713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94;p27">
              <a:extLst>
                <a:ext uri="{FF2B5EF4-FFF2-40B4-BE49-F238E27FC236}">
                  <a16:creationId xmlns:a16="http://schemas.microsoft.com/office/drawing/2014/main" id="{9E5FB0E5-53F1-08D8-555C-392CCF00FEA2}"/>
                </a:ext>
              </a:extLst>
            </p:cNvPr>
            <p:cNvSpPr/>
            <p:nvPr/>
          </p:nvSpPr>
          <p:spPr>
            <a:xfrm>
              <a:off x="5335150" y="2933800"/>
              <a:ext cx="306300" cy="1713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97;p27">
              <a:extLst>
                <a:ext uri="{FF2B5EF4-FFF2-40B4-BE49-F238E27FC236}">
                  <a16:creationId xmlns:a16="http://schemas.microsoft.com/office/drawing/2014/main" id="{058BED26-3D65-29FC-84AB-367C80543339}"/>
                </a:ext>
              </a:extLst>
            </p:cNvPr>
            <p:cNvSpPr/>
            <p:nvPr/>
          </p:nvSpPr>
          <p:spPr>
            <a:xfrm>
              <a:off x="4163375" y="2432750"/>
              <a:ext cx="441000" cy="1389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7124C7-4593-36C1-19A4-5CA89F7C2BA8}"/>
              </a:ext>
            </a:extLst>
          </p:cNvPr>
          <p:cNvSpPr/>
          <p:nvPr/>
        </p:nvSpPr>
        <p:spPr>
          <a:xfrm>
            <a:off x="8292185" y="4311944"/>
            <a:ext cx="1929593" cy="5300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해당 게시글을 작성한 </a:t>
            </a:r>
            <a:endParaRPr lang="en-US" altLang="ko-KR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사용자의 정보 및 작성내용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76ABA12-BF3D-97F1-87FE-F165FD376D49}"/>
              </a:ext>
            </a:extLst>
          </p:cNvPr>
          <p:cNvCxnSpPr>
            <a:cxnSpLocks/>
          </p:cNvCxnSpPr>
          <p:nvPr/>
        </p:nvCxnSpPr>
        <p:spPr>
          <a:xfrm>
            <a:off x="9083178" y="2385859"/>
            <a:ext cx="0" cy="274791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9D241CF-2C1E-2287-9972-BA9B5317FCEE}"/>
              </a:ext>
            </a:extLst>
          </p:cNvPr>
          <p:cNvCxnSpPr>
            <a:cxnSpLocks/>
          </p:cNvCxnSpPr>
          <p:nvPr/>
        </p:nvCxnSpPr>
        <p:spPr>
          <a:xfrm flipH="1" flipV="1">
            <a:off x="7457619" y="4576970"/>
            <a:ext cx="1" cy="328439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C6B1E1A-3BFE-E746-9799-A1FD9A007DEF}"/>
              </a:ext>
            </a:extLst>
          </p:cNvPr>
          <p:cNvSpPr/>
          <p:nvPr/>
        </p:nvSpPr>
        <p:spPr>
          <a:xfrm>
            <a:off x="7765882" y="1795609"/>
            <a:ext cx="2513632" cy="5543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클릭 시 조회중인 게시물 </a:t>
            </a:r>
            <a:endParaRPr lang="en-US" altLang="ko-KR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삭제여부를 확인하는 </a:t>
            </a:r>
            <a:r>
              <a:rPr lang="ko-KR" altLang="en-US" sz="1100" dirty="0" err="1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모달창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 활성화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A868880-5E4D-7540-D399-5B077B5F71FC}"/>
              </a:ext>
            </a:extLst>
          </p:cNvPr>
          <p:cNvSpPr/>
          <p:nvPr/>
        </p:nvSpPr>
        <p:spPr>
          <a:xfrm>
            <a:off x="6492823" y="4924459"/>
            <a:ext cx="1929593" cy="5093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작성한 게시물 페이지로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돌아간다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123D179-5425-521E-9E62-8CDD23FB3276}"/>
              </a:ext>
            </a:extLst>
          </p:cNvPr>
          <p:cNvSpPr/>
          <p:nvPr/>
        </p:nvSpPr>
        <p:spPr>
          <a:xfrm>
            <a:off x="4302122" y="4515677"/>
            <a:ext cx="2068452" cy="5543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게시글 정보를 수정할 수 있는 페이지로 이동한다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95054B6-113E-3C46-DAA1-330D49D8591C}"/>
              </a:ext>
            </a:extLst>
          </p:cNvPr>
          <p:cNvSpPr/>
          <p:nvPr/>
        </p:nvSpPr>
        <p:spPr>
          <a:xfrm>
            <a:off x="1342050" y="4086652"/>
            <a:ext cx="2618805" cy="5093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파일 이름 클릭 시 사용자가 올린 파일 다운로드 가능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1BA16E8-280A-CD70-9FB2-8777C6FABF02}"/>
              </a:ext>
            </a:extLst>
          </p:cNvPr>
          <p:cNvCxnSpPr>
            <a:cxnSpLocks/>
          </p:cNvCxnSpPr>
          <p:nvPr/>
        </p:nvCxnSpPr>
        <p:spPr>
          <a:xfrm>
            <a:off x="4000141" y="4339209"/>
            <a:ext cx="1537059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80DBFB1-86EB-FCD3-182D-F61E2C1298D5}"/>
              </a:ext>
            </a:extLst>
          </p:cNvPr>
          <p:cNvCxnSpPr>
            <a:cxnSpLocks/>
          </p:cNvCxnSpPr>
          <p:nvPr/>
        </p:nvCxnSpPr>
        <p:spPr>
          <a:xfrm>
            <a:off x="5537200" y="3745435"/>
            <a:ext cx="0" cy="593774"/>
          </a:xfrm>
          <a:prstGeom prst="straightConnector1">
            <a:avLst/>
          </a:prstGeom>
          <a:ln w="31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DAD33C4-8CBB-A899-C16A-05799EE60D1F}"/>
              </a:ext>
            </a:extLst>
          </p:cNvPr>
          <p:cNvCxnSpPr>
            <a:cxnSpLocks/>
          </p:cNvCxnSpPr>
          <p:nvPr/>
        </p:nvCxnSpPr>
        <p:spPr>
          <a:xfrm>
            <a:off x="6375041" y="4812564"/>
            <a:ext cx="498540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D8BB4C2-12AB-9FCB-C278-54C42E90753C}"/>
              </a:ext>
            </a:extLst>
          </p:cNvPr>
          <p:cNvCxnSpPr>
            <a:cxnSpLocks/>
          </p:cNvCxnSpPr>
          <p:nvPr/>
        </p:nvCxnSpPr>
        <p:spPr>
          <a:xfrm>
            <a:off x="6873581" y="4596020"/>
            <a:ext cx="0" cy="216544"/>
          </a:xfrm>
          <a:prstGeom prst="straightConnector1">
            <a:avLst/>
          </a:prstGeom>
          <a:ln w="31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F02053-1585-F0B1-F69A-CDE79B4B9358}"/>
              </a:ext>
            </a:extLst>
          </p:cNvPr>
          <p:cNvCxnSpPr>
            <a:cxnSpLocks/>
          </p:cNvCxnSpPr>
          <p:nvPr/>
        </p:nvCxnSpPr>
        <p:spPr>
          <a:xfrm flipV="1">
            <a:off x="9771954" y="3603397"/>
            <a:ext cx="0" cy="632053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16D88D3-7184-A7AE-A4BD-7F38C68B5C64}"/>
              </a:ext>
            </a:extLst>
          </p:cNvPr>
          <p:cNvCxnSpPr>
            <a:cxnSpLocks/>
          </p:cNvCxnSpPr>
          <p:nvPr/>
        </p:nvCxnSpPr>
        <p:spPr>
          <a:xfrm flipH="1">
            <a:off x="9395766" y="3603397"/>
            <a:ext cx="377773" cy="0"/>
          </a:xfrm>
          <a:prstGeom prst="straightConnector1">
            <a:avLst/>
          </a:prstGeom>
          <a:ln w="31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1907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9F364B2-E383-8D3B-44E3-CC22116BDD07}"/>
              </a:ext>
            </a:extLst>
          </p:cNvPr>
          <p:cNvGrpSpPr/>
          <p:nvPr/>
        </p:nvGrpSpPr>
        <p:grpSpPr>
          <a:xfrm>
            <a:off x="1713627" y="692150"/>
            <a:ext cx="8513384" cy="5467350"/>
            <a:chOff x="1630925" y="539750"/>
            <a:chExt cx="5566824" cy="3575050"/>
          </a:xfrm>
        </p:grpSpPr>
        <p:pic>
          <p:nvPicPr>
            <p:cNvPr id="2" name="Google Shape;302;p28">
              <a:extLst>
                <a:ext uri="{FF2B5EF4-FFF2-40B4-BE49-F238E27FC236}">
                  <a16:creationId xmlns:a16="http://schemas.microsoft.com/office/drawing/2014/main" id="{83D2110B-0EB7-9654-6A76-77604D2F4651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17194" t="8004" r="18093" b="18113"/>
            <a:stretch/>
          </p:blipFill>
          <p:spPr>
            <a:xfrm>
              <a:off x="1630925" y="539750"/>
              <a:ext cx="5566824" cy="3575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303;p28">
              <a:extLst>
                <a:ext uri="{FF2B5EF4-FFF2-40B4-BE49-F238E27FC236}">
                  <a16:creationId xmlns:a16="http://schemas.microsoft.com/office/drawing/2014/main" id="{FE371519-EEF5-AB2C-BC74-6C767FF36F99}"/>
                </a:ext>
              </a:extLst>
            </p:cNvPr>
            <p:cNvSpPr/>
            <p:nvPr/>
          </p:nvSpPr>
          <p:spPr>
            <a:xfrm>
              <a:off x="3582200" y="1857925"/>
              <a:ext cx="3164700" cy="18738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10;p28">
              <a:extLst>
                <a:ext uri="{FF2B5EF4-FFF2-40B4-BE49-F238E27FC236}">
                  <a16:creationId xmlns:a16="http://schemas.microsoft.com/office/drawing/2014/main" id="{4860D86E-BE1E-BD43-E1D3-61B86CF2E297}"/>
                </a:ext>
              </a:extLst>
            </p:cNvPr>
            <p:cNvSpPr/>
            <p:nvPr/>
          </p:nvSpPr>
          <p:spPr>
            <a:xfrm>
              <a:off x="4933075" y="3769350"/>
              <a:ext cx="331800" cy="1977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11;p28">
              <a:extLst>
                <a:ext uri="{FF2B5EF4-FFF2-40B4-BE49-F238E27FC236}">
                  <a16:creationId xmlns:a16="http://schemas.microsoft.com/office/drawing/2014/main" id="{1AAF1FDA-5836-8A62-0EC7-1A67576973F9}"/>
                </a:ext>
              </a:extLst>
            </p:cNvPr>
            <p:cNvSpPr/>
            <p:nvPr/>
          </p:nvSpPr>
          <p:spPr>
            <a:xfrm>
              <a:off x="5322188" y="3769350"/>
              <a:ext cx="331800" cy="1977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14;p28">
              <a:extLst>
                <a:ext uri="{FF2B5EF4-FFF2-40B4-BE49-F238E27FC236}">
                  <a16:creationId xmlns:a16="http://schemas.microsoft.com/office/drawing/2014/main" id="{76B4F151-6A0B-E28D-5F82-117E5ACA7DAA}"/>
                </a:ext>
              </a:extLst>
            </p:cNvPr>
            <p:cNvSpPr/>
            <p:nvPr/>
          </p:nvSpPr>
          <p:spPr>
            <a:xfrm>
              <a:off x="3645425" y="2248875"/>
              <a:ext cx="1652100" cy="3705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7E52611-4FB6-3EBF-D77B-40DEA2CE7144}"/>
              </a:ext>
            </a:extLst>
          </p:cNvPr>
          <p:cNvSpPr/>
          <p:nvPr/>
        </p:nvSpPr>
        <p:spPr>
          <a:xfrm>
            <a:off x="8081772" y="5823118"/>
            <a:ext cx="1929593" cy="5093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조회 중인 </a:t>
            </a:r>
            <a:endParaRPr lang="en-US" altLang="ko-KR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게시물 페이지로 돌아간다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3B8DEC-C431-ED54-5D0A-F681CD2DDB01}"/>
              </a:ext>
            </a:extLst>
          </p:cNvPr>
          <p:cNvSpPr/>
          <p:nvPr/>
        </p:nvSpPr>
        <p:spPr>
          <a:xfrm>
            <a:off x="4123041" y="5823118"/>
            <a:ext cx="2230374" cy="3427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클릭 시 수정한 내용이 반영된다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78BC530-8D63-ECB2-6AF5-D53F7FEFF59D}"/>
              </a:ext>
            </a:extLst>
          </p:cNvPr>
          <p:cNvCxnSpPr>
            <a:cxnSpLocks/>
          </p:cNvCxnSpPr>
          <p:nvPr/>
        </p:nvCxnSpPr>
        <p:spPr>
          <a:xfrm flipH="1">
            <a:off x="7595043" y="6118748"/>
            <a:ext cx="425007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7910599-8828-A5A8-2E85-E724F416B38C}"/>
              </a:ext>
            </a:extLst>
          </p:cNvPr>
          <p:cNvCxnSpPr>
            <a:cxnSpLocks/>
          </p:cNvCxnSpPr>
          <p:nvPr/>
        </p:nvCxnSpPr>
        <p:spPr>
          <a:xfrm flipH="1">
            <a:off x="7595043" y="5965317"/>
            <a:ext cx="2290" cy="150883"/>
          </a:xfrm>
          <a:prstGeom prst="straightConnector1">
            <a:avLst/>
          </a:prstGeom>
          <a:ln w="31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C2A0C11-F44E-33DC-04CA-BE4ADC57A880}"/>
              </a:ext>
            </a:extLst>
          </p:cNvPr>
          <p:cNvCxnSpPr>
            <a:cxnSpLocks/>
          </p:cNvCxnSpPr>
          <p:nvPr/>
        </p:nvCxnSpPr>
        <p:spPr>
          <a:xfrm flipV="1">
            <a:off x="5180904" y="5700433"/>
            <a:ext cx="0" cy="116064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E8094BB-1CDE-020D-E14E-0845EFA7FF12}"/>
              </a:ext>
            </a:extLst>
          </p:cNvPr>
          <p:cNvCxnSpPr>
            <a:cxnSpLocks/>
          </p:cNvCxnSpPr>
          <p:nvPr/>
        </p:nvCxnSpPr>
        <p:spPr>
          <a:xfrm flipH="1">
            <a:off x="5180904" y="5700433"/>
            <a:ext cx="1531935" cy="0"/>
          </a:xfrm>
          <a:prstGeom prst="straightConnector1">
            <a:avLst/>
          </a:prstGeom>
          <a:ln w="31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B3FE0FB-4746-72B6-AB47-1EE5A4266A78}"/>
              </a:ext>
            </a:extLst>
          </p:cNvPr>
          <p:cNvSpPr/>
          <p:nvPr/>
        </p:nvSpPr>
        <p:spPr>
          <a:xfrm>
            <a:off x="7911448" y="1980778"/>
            <a:ext cx="2566925" cy="4547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문의한 사용자의 정보 및 작성내용을 수정 가능하다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0C04CB8-53A9-B221-7342-2C57006CDE79}"/>
              </a:ext>
            </a:extLst>
          </p:cNvPr>
          <p:cNvCxnSpPr>
            <a:cxnSpLocks/>
          </p:cNvCxnSpPr>
          <p:nvPr/>
        </p:nvCxnSpPr>
        <p:spPr>
          <a:xfrm>
            <a:off x="9569091" y="4136009"/>
            <a:ext cx="241659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7885C44-A0A9-939B-5D28-17283BDE9C26}"/>
              </a:ext>
            </a:extLst>
          </p:cNvPr>
          <p:cNvCxnSpPr>
            <a:cxnSpLocks/>
          </p:cNvCxnSpPr>
          <p:nvPr/>
        </p:nvCxnSpPr>
        <p:spPr>
          <a:xfrm>
            <a:off x="9810750" y="2435502"/>
            <a:ext cx="0" cy="1700507"/>
          </a:xfrm>
          <a:prstGeom prst="straightConnector1">
            <a:avLst/>
          </a:prstGeom>
          <a:ln w="31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9E8FF0C-1576-6D63-672E-7C0C6B8D63DC}"/>
              </a:ext>
            </a:extLst>
          </p:cNvPr>
          <p:cNvSpPr/>
          <p:nvPr/>
        </p:nvSpPr>
        <p:spPr>
          <a:xfrm>
            <a:off x="2139950" y="4159250"/>
            <a:ext cx="1941120" cy="6332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기존 파일 삭제 및 신규파일 </a:t>
            </a:r>
            <a:endParaRPr lang="en-US" altLang="ko-KR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업로드 가능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C39CA23-0308-3B68-3C97-62516912B206}"/>
              </a:ext>
            </a:extLst>
          </p:cNvPr>
          <p:cNvCxnSpPr>
            <a:cxnSpLocks/>
          </p:cNvCxnSpPr>
          <p:nvPr/>
        </p:nvCxnSpPr>
        <p:spPr>
          <a:xfrm>
            <a:off x="4120356" y="4472559"/>
            <a:ext cx="1537059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CE7450C-BA35-D975-4F14-026695A1DD46}"/>
              </a:ext>
            </a:extLst>
          </p:cNvPr>
          <p:cNvCxnSpPr>
            <a:cxnSpLocks/>
          </p:cNvCxnSpPr>
          <p:nvPr/>
        </p:nvCxnSpPr>
        <p:spPr>
          <a:xfrm>
            <a:off x="5657415" y="3919273"/>
            <a:ext cx="0" cy="553286"/>
          </a:xfrm>
          <a:prstGeom prst="straightConnector1">
            <a:avLst/>
          </a:prstGeom>
          <a:ln w="31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47533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319;p29">
            <a:extLst>
              <a:ext uri="{FF2B5EF4-FFF2-40B4-BE49-F238E27FC236}">
                <a16:creationId xmlns:a16="http://schemas.microsoft.com/office/drawing/2014/main" id="{61446B65-B285-0410-607F-DD6351484A0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8581" t="7612" r="18873" b="12074"/>
          <a:stretch/>
        </p:blipFill>
        <p:spPr>
          <a:xfrm>
            <a:off x="2266950" y="801636"/>
            <a:ext cx="7274984" cy="525472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23;p29">
            <a:extLst>
              <a:ext uri="{FF2B5EF4-FFF2-40B4-BE49-F238E27FC236}">
                <a16:creationId xmlns:a16="http://schemas.microsoft.com/office/drawing/2014/main" id="{181FE8FF-C68A-FF83-E2E7-FDA42EEB82BB}"/>
              </a:ext>
            </a:extLst>
          </p:cNvPr>
          <p:cNvSpPr/>
          <p:nvPr/>
        </p:nvSpPr>
        <p:spPr>
          <a:xfrm>
            <a:off x="5968999" y="4034755"/>
            <a:ext cx="452165" cy="270546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430B79C-6578-F84A-F0D3-605B11CF3371}"/>
              </a:ext>
            </a:extLst>
          </p:cNvPr>
          <p:cNvSpPr/>
          <p:nvPr/>
        </p:nvSpPr>
        <p:spPr>
          <a:xfrm>
            <a:off x="2266950" y="801635"/>
            <a:ext cx="7283983" cy="525472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Google Shape;323;p29">
            <a:extLst>
              <a:ext uri="{FF2B5EF4-FFF2-40B4-BE49-F238E27FC236}">
                <a16:creationId xmlns:a16="http://schemas.microsoft.com/office/drawing/2014/main" id="{75C2B5D5-EF42-61CA-61BB-C9335C3C47D4}"/>
              </a:ext>
            </a:extLst>
          </p:cNvPr>
          <p:cNvSpPr/>
          <p:nvPr/>
        </p:nvSpPr>
        <p:spPr>
          <a:xfrm>
            <a:off x="5421841" y="4034755"/>
            <a:ext cx="452165" cy="270546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E67489-C8D7-5F4F-2196-C2355FC6FA4B}"/>
              </a:ext>
            </a:extLst>
          </p:cNvPr>
          <p:cNvSpPr/>
          <p:nvPr/>
        </p:nvSpPr>
        <p:spPr>
          <a:xfrm>
            <a:off x="3322286" y="4701528"/>
            <a:ext cx="2506835" cy="3469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클릭 시 조회중인 게시물을 삭제한다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7FCECC-2202-8AA1-E687-EE01F595E335}"/>
              </a:ext>
            </a:extLst>
          </p:cNvPr>
          <p:cNvSpPr/>
          <p:nvPr/>
        </p:nvSpPr>
        <p:spPr>
          <a:xfrm>
            <a:off x="6016790" y="4701528"/>
            <a:ext cx="1385474" cy="3469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모달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 창을 닫는다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0809FDD-D8DE-C28A-00D6-811EFC4B532A}"/>
              </a:ext>
            </a:extLst>
          </p:cNvPr>
          <p:cNvCxnSpPr>
            <a:cxnSpLocks/>
          </p:cNvCxnSpPr>
          <p:nvPr/>
        </p:nvCxnSpPr>
        <p:spPr>
          <a:xfrm>
            <a:off x="6457137" y="4154854"/>
            <a:ext cx="271556" cy="0"/>
          </a:xfrm>
          <a:prstGeom prst="straightConnector1">
            <a:avLst/>
          </a:prstGeom>
          <a:ln w="31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16C5F64-9B10-E359-3119-9EE1910D5AC0}"/>
              </a:ext>
            </a:extLst>
          </p:cNvPr>
          <p:cNvCxnSpPr>
            <a:cxnSpLocks/>
          </p:cNvCxnSpPr>
          <p:nvPr/>
        </p:nvCxnSpPr>
        <p:spPr>
          <a:xfrm flipV="1">
            <a:off x="6728693" y="4154854"/>
            <a:ext cx="0" cy="517412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DA6307D-B91C-688C-89DC-1C03325F9001}"/>
              </a:ext>
            </a:extLst>
          </p:cNvPr>
          <p:cNvSpPr/>
          <p:nvPr/>
        </p:nvSpPr>
        <p:spPr>
          <a:xfrm>
            <a:off x="7481768" y="627270"/>
            <a:ext cx="2289285" cy="4901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모달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 창을 제외한 회색 배경을 </a:t>
            </a:r>
            <a:endParaRPr lang="en-US" altLang="ko-KR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클릭 시 </a:t>
            </a:r>
            <a:r>
              <a:rPr lang="ko-KR" altLang="en-US" sz="1100" dirty="0" err="1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모달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 창이 닫힌다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E37788F-B655-3DE4-7B96-85D9284248D4}"/>
              </a:ext>
            </a:extLst>
          </p:cNvPr>
          <p:cNvCxnSpPr>
            <a:cxnSpLocks/>
          </p:cNvCxnSpPr>
          <p:nvPr/>
        </p:nvCxnSpPr>
        <p:spPr>
          <a:xfrm>
            <a:off x="4887193" y="4154854"/>
            <a:ext cx="495300" cy="0"/>
          </a:xfrm>
          <a:prstGeom prst="straightConnector1">
            <a:avLst/>
          </a:prstGeom>
          <a:ln w="31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CD5F5C2-7AEC-5B20-DE14-27154181D285}"/>
              </a:ext>
            </a:extLst>
          </p:cNvPr>
          <p:cNvCxnSpPr>
            <a:cxnSpLocks/>
          </p:cNvCxnSpPr>
          <p:nvPr/>
        </p:nvCxnSpPr>
        <p:spPr>
          <a:xfrm flipV="1">
            <a:off x="4887193" y="4154854"/>
            <a:ext cx="0" cy="517412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01980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7B1AFE5-26E3-7460-710F-0A66F5914FB2}"/>
              </a:ext>
            </a:extLst>
          </p:cNvPr>
          <p:cNvGrpSpPr/>
          <p:nvPr/>
        </p:nvGrpSpPr>
        <p:grpSpPr>
          <a:xfrm>
            <a:off x="2092862" y="704846"/>
            <a:ext cx="6667661" cy="2476501"/>
            <a:chOff x="2905275" y="1612899"/>
            <a:chExt cx="3863825" cy="1435101"/>
          </a:xfrm>
        </p:grpSpPr>
        <p:pic>
          <p:nvPicPr>
            <p:cNvPr id="2" name="Google Shape;331;p30">
              <a:extLst>
                <a:ext uri="{FF2B5EF4-FFF2-40B4-BE49-F238E27FC236}">
                  <a16:creationId xmlns:a16="http://schemas.microsoft.com/office/drawing/2014/main" id="{86AE8446-F5C2-1653-FE89-4A032299A283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36157" t="25047" r="18922" b="45296"/>
            <a:stretch/>
          </p:blipFill>
          <p:spPr>
            <a:xfrm>
              <a:off x="2905275" y="1612899"/>
              <a:ext cx="3863825" cy="14351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332;p30">
              <a:extLst>
                <a:ext uri="{FF2B5EF4-FFF2-40B4-BE49-F238E27FC236}">
                  <a16:creationId xmlns:a16="http://schemas.microsoft.com/office/drawing/2014/main" id="{023A5523-67E1-40EF-7262-22446B70ABA7}"/>
                </a:ext>
              </a:extLst>
            </p:cNvPr>
            <p:cNvSpPr/>
            <p:nvPr/>
          </p:nvSpPr>
          <p:spPr>
            <a:xfrm>
              <a:off x="3239275" y="2205800"/>
              <a:ext cx="3131700" cy="4137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33;p30">
              <a:extLst>
                <a:ext uri="{FF2B5EF4-FFF2-40B4-BE49-F238E27FC236}">
                  <a16:creationId xmlns:a16="http://schemas.microsoft.com/office/drawing/2014/main" id="{17216F62-DA57-E6EE-929E-9F27257A5612}"/>
                </a:ext>
              </a:extLst>
            </p:cNvPr>
            <p:cNvSpPr/>
            <p:nvPr/>
          </p:nvSpPr>
          <p:spPr>
            <a:xfrm>
              <a:off x="5837000" y="2061475"/>
              <a:ext cx="534000" cy="1251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34;p30">
              <a:extLst>
                <a:ext uri="{FF2B5EF4-FFF2-40B4-BE49-F238E27FC236}">
                  <a16:creationId xmlns:a16="http://schemas.microsoft.com/office/drawing/2014/main" id="{F833EA7B-682B-61F0-3542-5B3CC1C0B45C}"/>
                </a:ext>
              </a:extLst>
            </p:cNvPr>
            <p:cNvSpPr/>
            <p:nvPr/>
          </p:nvSpPr>
          <p:spPr>
            <a:xfrm>
              <a:off x="4688150" y="2653025"/>
              <a:ext cx="236700" cy="2004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2F25B2D-5B8D-E5E3-205D-945B072D1586}"/>
              </a:ext>
            </a:extLst>
          </p:cNvPr>
          <p:cNvGrpSpPr/>
          <p:nvPr/>
        </p:nvGrpSpPr>
        <p:grpSpPr>
          <a:xfrm>
            <a:off x="2177326" y="3365497"/>
            <a:ext cx="5178783" cy="2997203"/>
            <a:chOff x="4946650" y="1384300"/>
            <a:chExt cx="3495217" cy="2022845"/>
          </a:xfrm>
        </p:grpSpPr>
        <p:pic>
          <p:nvPicPr>
            <p:cNvPr id="11" name="Google Shape;341;p30">
              <a:extLst>
                <a:ext uri="{FF2B5EF4-FFF2-40B4-BE49-F238E27FC236}">
                  <a16:creationId xmlns:a16="http://schemas.microsoft.com/office/drawing/2014/main" id="{EE04A689-DF82-0C9B-E176-66A9AC2F8F7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7752" t="27655" r="21617" b="30539"/>
            <a:stretch/>
          </p:blipFill>
          <p:spPr>
            <a:xfrm>
              <a:off x="4946650" y="1384300"/>
              <a:ext cx="3495217" cy="2022845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2" name="Google Shape;344;p30">
              <a:extLst>
                <a:ext uri="{FF2B5EF4-FFF2-40B4-BE49-F238E27FC236}">
                  <a16:creationId xmlns:a16="http://schemas.microsoft.com/office/drawing/2014/main" id="{99AC0A5D-AE1A-FA36-A444-7913C88C9A9C}"/>
                </a:ext>
              </a:extLst>
            </p:cNvPr>
            <p:cNvSpPr/>
            <p:nvPr/>
          </p:nvSpPr>
          <p:spPr>
            <a:xfrm>
              <a:off x="5141525" y="1822325"/>
              <a:ext cx="3133800" cy="1323000"/>
            </a:xfrm>
            <a:prstGeom prst="rect">
              <a:avLst/>
            </a:prstGeom>
            <a:noFill/>
            <a:ln w="952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19EE155-D7DB-FF54-F709-DDE6D18A16E4}"/>
              </a:ext>
            </a:extLst>
          </p:cNvPr>
          <p:cNvSpPr/>
          <p:nvPr/>
        </p:nvSpPr>
        <p:spPr>
          <a:xfrm>
            <a:off x="2372543" y="2558367"/>
            <a:ext cx="2029702" cy="5174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페이징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 기능을 활용 </a:t>
            </a:r>
            <a:endParaRPr lang="en-US" altLang="ko-KR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다음 리스트를 조회 가능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B9DE6D-AB0C-44A5-F013-8DE32993A378}"/>
              </a:ext>
            </a:extLst>
          </p:cNvPr>
          <p:cNvSpPr/>
          <p:nvPr/>
        </p:nvSpPr>
        <p:spPr>
          <a:xfrm>
            <a:off x="6293802" y="3126179"/>
            <a:ext cx="2187097" cy="5186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합격자들의 정보가 표시되며 </a:t>
            </a:r>
            <a:endParaRPr lang="en-US" altLang="ko-KR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클릭 시 상세페이지로 이동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2027E73-4B4A-034C-6C4B-7D1FD2996F96}"/>
              </a:ext>
            </a:extLst>
          </p:cNvPr>
          <p:cNvCxnSpPr>
            <a:cxnSpLocks/>
          </p:cNvCxnSpPr>
          <p:nvPr/>
        </p:nvCxnSpPr>
        <p:spPr>
          <a:xfrm flipV="1">
            <a:off x="4451350" y="2663935"/>
            <a:ext cx="674182" cy="153138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381E1CF-D53B-3D47-7246-7F2CF8A4B2FE}"/>
              </a:ext>
            </a:extLst>
          </p:cNvPr>
          <p:cNvSpPr/>
          <p:nvPr/>
        </p:nvSpPr>
        <p:spPr>
          <a:xfrm>
            <a:off x="1978934" y="1052046"/>
            <a:ext cx="2005847" cy="4831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강사신청 내역을 </a:t>
            </a:r>
            <a:endParaRPr lang="en-US" altLang="ko-KR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리스트 형식으로 보여준다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F88B76B-5F8B-FFFB-9E1A-CCB8DD4F3CF1}"/>
              </a:ext>
            </a:extLst>
          </p:cNvPr>
          <p:cNvCxnSpPr>
            <a:cxnSpLocks/>
          </p:cNvCxnSpPr>
          <p:nvPr/>
        </p:nvCxnSpPr>
        <p:spPr>
          <a:xfrm flipH="1">
            <a:off x="2400244" y="2089943"/>
            <a:ext cx="228101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28A26D1-CA4E-9955-43D7-8E8513AEFEBB}"/>
              </a:ext>
            </a:extLst>
          </p:cNvPr>
          <p:cNvCxnSpPr>
            <a:cxnSpLocks/>
          </p:cNvCxnSpPr>
          <p:nvPr/>
        </p:nvCxnSpPr>
        <p:spPr>
          <a:xfrm flipH="1">
            <a:off x="2400244" y="1574562"/>
            <a:ext cx="2290" cy="515381"/>
          </a:xfrm>
          <a:prstGeom prst="straightConnector1">
            <a:avLst/>
          </a:prstGeom>
          <a:ln w="31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6B3DAF-C38E-F59B-2C6C-FB40E5D54841}"/>
              </a:ext>
            </a:extLst>
          </p:cNvPr>
          <p:cNvSpPr/>
          <p:nvPr/>
        </p:nvSpPr>
        <p:spPr>
          <a:xfrm>
            <a:off x="6293802" y="845923"/>
            <a:ext cx="2005848" cy="4831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클릭 시 합격자들을 </a:t>
            </a:r>
            <a:endParaRPr lang="en-US" altLang="ko-KR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리스트 형식으로 조회가능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7F8C02E-F993-5FA0-AE10-8E6496D9B586}"/>
              </a:ext>
            </a:extLst>
          </p:cNvPr>
          <p:cNvCxnSpPr>
            <a:cxnSpLocks/>
          </p:cNvCxnSpPr>
          <p:nvPr/>
        </p:nvCxnSpPr>
        <p:spPr>
          <a:xfrm flipH="1">
            <a:off x="6867511" y="1615989"/>
            <a:ext cx="228101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A62CDE4-12F6-4921-B275-829C65FC2445}"/>
              </a:ext>
            </a:extLst>
          </p:cNvPr>
          <p:cNvCxnSpPr>
            <a:cxnSpLocks/>
          </p:cNvCxnSpPr>
          <p:nvPr/>
        </p:nvCxnSpPr>
        <p:spPr>
          <a:xfrm>
            <a:off x="6867511" y="1373916"/>
            <a:ext cx="0" cy="242073"/>
          </a:xfrm>
          <a:prstGeom prst="straightConnector1">
            <a:avLst/>
          </a:prstGeom>
          <a:ln w="31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9CED9B1-BB58-CF0A-D3B2-F61621EEB46F}"/>
              </a:ext>
            </a:extLst>
          </p:cNvPr>
          <p:cNvCxnSpPr>
            <a:cxnSpLocks/>
          </p:cNvCxnSpPr>
          <p:nvPr/>
        </p:nvCxnSpPr>
        <p:spPr>
          <a:xfrm>
            <a:off x="7384237" y="5062904"/>
            <a:ext cx="271556" cy="0"/>
          </a:xfrm>
          <a:prstGeom prst="straightConnector1">
            <a:avLst/>
          </a:prstGeom>
          <a:ln w="31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EC2576B-79EF-6664-55BF-F6642D63F9D0}"/>
              </a:ext>
            </a:extLst>
          </p:cNvPr>
          <p:cNvCxnSpPr>
            <a:cxnSpLocks/>
          </p:cNvCxnSpPr>
          <p:nvPr/>
        </p:nvCxnSpPr>
        <p:spPr>
          <a:xfrm>
            <a:off x="7655793" y="3702050"/>
            <a:ext cx="0" cy="1360854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화살표: 왼쪽 32">
            <a:extLst>
              <a:ext uri="{FF2B5EF4-FFF2-40B4-BE49-F238E27FC236}">
                <a16:creationId xmlns:a16="http://schemas.microsoft.com/office/drawing/2014/main" id="{C2EE1155-C2F0-30EF-D981-4FC2F1554EF6}"/>
              </a:ext>
            </a:extLst>
          </p:cNvPr>
          <p:cNvSpPr/>
          <p:nvPr/>
        </p:nvSpPr>
        <p:spPr>
          <a:xfrm>
            <a:off x="8760523" y="1727993"/>
            <a:ext cx="1615377" cy="999170"/>
          </a:xfrm>
          <a:prstGeom prst="leftArrow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미처리 인원</a:t>
            </a:r>
          </a:p>
        </p:txBody>
      </p:sp>
      <p:sp>
        <p:nvSpPr>
          <p:cNvPr id="34" name="화살표: 왼쪽 33">
            <a:extLst>
              <a:ext uri="{FF2B5EF4-FFF2-40B4-BE49-F238E27FC236}">
                <a16:creationId xmlns:a16="http://schemas.microsoft.com/office/drawing/2014/main" id="{0052DFF1-E824-92EE-57F6-E6A5808338BC}"/>
              </a:ext>
            </a:extLst>
          </p:cNvPr>
          <p:cNvSpPr/>
          <p:nvPr/>
        </p:nvSpPr>
        <p:spPr>
          <a:xfrm>
            <a:off x="8110686" y="4506279"/>
            <a:ext cx="1615377" cy="999170"/>
          </a:xfrm>
          <a:prstGeom prst="left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합격 인원</a:t>
            </a:r>
          </a:p>
        </p:txBody>
      </p:sp>
    </p:spTree>
    <p:extLst>
      <p:ext uri="{BB962C8B-B14F-4D97-AF65-F5344CB8AC3E}">
        <p14:creationId xmlns:p14="http://schemas.microsoft.com/office/powerpoint/2010/main" val="8308602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353;p31">
            <a:extLst>
              <a:ext uri="{FF2B5EF4-FFF2-40B4-BE49-F238E27FC236}">
                <a16:creationId xmlns:a16="http://schemas.microsoft.com/office/drawing/2014/main" id="{546FD543-EEA4-F666-D73F-D1454A1483F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648" t="-231" r="2949" b="4772"/>
          <a:stretch/>
        </p:blipFill>
        <p:spPr>
          <a:xfrm>
            <a:off x="6501312" y="3581834"/>
            <a:ext cx="3888044" cy="283801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Google Shape;351;p31">
            <a:extLst>
              <a:ext uri="{FF2B5EF4-FFF2-40B4-BE49-F238E27FC236}">
                <a16:creationId xmlns:a16="http://schemas.microsoft.com/office/drawing/2014/main" id="{1E0DD927-9FAA-90E3-D67E-9D68D4F1F24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5533" t="8113" r="19235" b="10829"/>
          <a:stretch/>
        </p:blipFill>
        <p:spPr>
          <a:xfrm>
            <a:off x="1297343" y="1073744"/>
            <a:ext cx="4672976" cy="471051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sp>
        <p:nvSpPr>
          <p:cNvPr id="11" name="Google Shape;354;p31">
            <a:extLst>
              <a:ext uri="{FF2B5EF4-FFF2-40B4-BE49-F238E27FC236}">
                <a16:creationId xmlns:a16="http://schemas.microsoft.com/office/drawing/2014/main" id="{5EB46FC2-6936-7BB2-2D38-B5B0EAF3E787}"/>
              </a:ext>
            </a:extLst>
          </p:cNvPr>
          <p:cNvSpPr/>
          <p:nvPr/>
        </p:nvSpPr>
        <p:spPr>
          <a:xfrm>
            <a:off x="1731710" y="2645253"/>
            <a:ext cx="3852407" cy="2503056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59;p31">
            <a:extLst>
              <a:ext uri="{FF2B5EF4-FFF2-40B4-BE49-F238E27FC236}">
                <a16:creationId xmlns:a16="http://schemas.microsoft.com/office/drawing/2014/main" id="{214E2A88-247F-9E91-348B-0C40D7B1E656}"/>
              </a:ext>
            </a:extLst>
          </p:cNvPr>
          <p:cNvSpPr/>
          <p:nvPr/>
        </p:nvSpPr>
        <p:spPr>
          <a:xfrm>
            <a:off x="3164938" y="5335488"/>
            <a:ext cx="439215" cy="29473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60;p31">
            <a:extLst>
              <a:ext uri="{FF2B5EF4-FFF2-40B4-BE49-F238E27FC236}">
                <a16:creationId xmlns:a16="http://schemas.microsoft.com/office/drawing/2014/main" id="{8DF32581-B34E-5150-B464-214CDFCC239E}"/>
              </a:ext>
            </a:extLst>
          </p:cNvPr>
          <p:cNvSpPr/>
          <p:nvPr/>
        </p:nvSpPr>
        <p:spPr>
          <a:xfrm>
            <a:off x="3654205" y="5335488"/>
            <a:ext cx="439215" cy="29473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CF7C2B-97BD-507A-077C-F655A5A8E963}"/>
              </a:ext>
            </a:extLst>
          </p:cNvPr>
          <p:cNvSpPr/>
          <p:nvPr/>
        </p:nvSpPr>
        <p:spPr>
          <a:xfrm>
            <a:off x="6458071" y="397207"/>
            <a:ext cx="3959712" cy="294737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Google Shape;352;p31">
            <a:extLst>
              <a:ext uri="{FF2B5EF4-FFF2-40B4-BE49-F238E27FC236}">
                <a16:creationId xmlns:a16="http://schemas.microsoft.com/office/drawing/2014/main" id="{B50F3A18-0A72-243A-2649-4078B639000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713" t="366" r="3026" b="4203"/>
          <a:stretch/>
        </p:blipFill>
        <p:spPr>
          <a:xfrm>
            <a:off x="6556208" y="463550"/>
            <a:ext cx="3778252" cy="275170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FFF476-255E-01F8-9C83-84600DEE34BE}"/>
              </a:ext>
            </a:extLst>
          </p:cNvPr>
          <p:cNvSpPr/>
          <p:nvPr/>
        </p:nvSpPr>
        <p:spPr>
          <a:xfrm>
            <a:off x="6458071" y="3530600"/>
            <a:ext cx="3959712" cy="29473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611A8E3-0C31-E628-9176-129AB8024ADD}"/>
              </a:ext>
            </a:extLst>
          </p:cNvPr>
          <p:cNvGrpSpPr/>
          <p:nvPr/>
        </p:nvGrpSpPr>
        <p:grpSpPr>
          <a:xfrm>
            <a:off x="7915984" y="5422159"/>
            <a:ext cx="1081966" cy="292841"/>
            <a:chOff x="7036500" y="1500700"/>
            <a:chExt cx="713700" cy="209100"/>
          </a:xfrm>
        </p:grpSpPr>
        <p:sp>
          <p:nvSpPr>
            <p:cNvPr id="24" name="Google Shape;366;p31">
              <a:extLst>
                <a:ext uri="{FF2B5EF4-FFF2-40B4-BE49-F238E27FC236}">
                  <a16:creationId xmlns:a16="http://schemas.microsoft.com/office/drawing/2014/main" id="{8A11A0CE-8012-C723-2A4F-CAA6C4B80457}"/>
                </a:ext>
              </a:extLst>
            </p:cNvPr>
            <p:cNvSpPr/>
            <p:nvPr/>
          </p:nvSpPr>
          <p:spPr>
            <a:xfrm>
              <a:off x="7036500" y="1500700"/>
              <a:ext cx="325800" cy="2091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7;p31">
              <a:extLst>
                <a:ext uri="{FF2B5EF4-FFF2-40B4-BE49-F238E27FC236}">
                  <a16:creationId xmlns:a16="http://schemas.microsoft.com/office/drawing/2014/main" id="{3199926A-3001-9B59-F262-7149BAFF154D}"/>
                </a:ext>
              </a:extLst>
            </p:cNvPr>
            <p:cNvSpPr/>
            <p:nvPr/>
          </p:nvSpPr>
          <p:spPr>
            <a:xfrm>
              <a:off x="7424400" y="1500700"/>
              <a:ext cx="325800" cy="2091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화살표: 굽음 25">
            <a:extLst>
              <a:ext uri="{FF2B5EF4-FFF2-40B4-BE49-F238E27FC236}">
                <a16:creationId xmlns:a16="http://schemas.microsoft.com/office/drawing/2014/main" id="{9B8384C3-0419-B540-4C3C-6611D3CC4A15}"/>
              </a:ext>
            </a:extLst>
          </p:cNvPr>
          <p:cNvSpPr/>
          <p:nvPr/>
        </p:nvSpPr>
        <p:spPr>
          <a:xfrm>
            <a:off x="3714750" y="470501"/>
            <a:ext cx="2538627" cy="489358"/>
          </a:xfrm>
          <a:prstGeom prst="ben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화살표: 굽음 26">
            <a:extLst>
              <a:ext uri="{FF2B5EF4-FFF2-40B4-BE49-F238E27FC236}">
                <a16:creationId xmlns:a16="http://schemas.microsoft.com/office/drawing/2014/main" id="{581F930D-0C43-949E-FE85-D264885F081F}"/>
              </a:ext>
            </a:extLst>
          </p:cNvPr>
          <p:cNvSpPr/>
          <p:nvPr/>
        </p:nvSpPr>
        <p:spPr>
          <a:xfrm flipV="1">
            <a:off x="3714749" y="5898141"/>
            <a:ext cx="2538627" cy="489358"/>
          </a:xfrm>
          <a:prstGeom prst="ben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983CD5C-5C4E-CBA4-710A-D39F08A595A9}"/>
              </a:ext>
            </a:extLst>
          </p:cNvPr>
          <p:cNvGrpSpPr/>
          <p:nvPr/>
        </p:nvGrpSpPr>
        <p:grpSpPr>
          <a:xfrm>
            <a:off x="7915984" y="2228760"/>
            <a:ext cx="1081966" cy="292841"/>
            <a:chOff x="7036500" y="1500700"/>
            <a:chExt cx="713700" cy="209100"/>
          </a:xfrm>
        </p:grpSpPr>
        <p:sp>
          <p:nvSpPr>
            <p:cNvPr id="30" name="Google Shape;366;p31">
              <a:extLst>
                <a:ext uri="{FF2B5EF4-FFF2-40B4-BE49-F238E27FC236}">
                  <a16:creationId xmlns:a16="http://schemas.microsoft.com/office/drawing/2014/main" id="{DF750D52-1FB1-3D88-770F-BB5A738A0A84}"/>
                </a:ext>
              </a:extLst>
            </p:cNvPr>
            <p:cNvSpPr/>
            <p:nvPr/>
          </p:nvSpPr>
          <p:spPr>
            <a:xfrm>
              <a:off x="7036500" y="1500700"/>
              <a:ext cx="325800" cy="2091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7;p31">
              <a:extLst>
                <a:ext uri="{FF2B5EF4-FFF2-40B4-BE49-F238E27FC236}">
                  <a16:creationId xmlns:a16="http://schemas.microsoft.com/office/drawing/2014/main" id="{665F4EB0-EE25-188F-1C21-0672762F1D99}"/>
                </a:ext>
              </a:extLst>
            </p:cNvPr>
            <p:cNvSpPr/>
            <p:nvPr/>
          </p:nvSpPr>
          <p:spPr>
            <a:xfrm>
              <a:off x="7424400" y="1500700"/>
              <a:ext cx="325800" cy="2091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AD96DC3-3D60-EFC8-9AC1-041B70775398}"/>
              </a:ext>
            </a:extLst>
          </p:cNvPr>
          <p:cNvSpPr/>
          <p:nvPr/>
        </p:nvSpPr>
        <p:spPr>
          <a:xfrm>
            <a:off x="596576" y="5197588"/>
            <a:ext cx="1848674" cy="5174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신청자가 기재한 </a:t>
            </a:r>
            <a:endParaRPr lang="en-US" altLang="ko-KR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자격증에 대한 관련사항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F3761AF-379A-9479-80F3-0A89D6683679}"/>
              </a:ext>
            </a:extLst>
          </p:cNvPr>
          <p:cNvSpPr/>
          <p:nvPr/>
        </p:nvSpPr>
        <p:spPr>
          <a:xfrm>
            <a:off x="1146877" y="5905397"/>
            <a:ext cx="2402998" cy="3629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클릭 시 해당되는 </a:t>
            </a:r>
            <a:r>
              <a:rPr lang="ko-KR" altLang="en-US" sz="1100" dirty="0" err="1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모달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 창이 활성화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AAAD22C-ADA9-64F5-8BC8-54EA945AC431}"/>
              </a:ext>
            </a:extLst>
          </p:cNvPr>
          <p:cNvCxnSpPr>
            <a:cxnSpLocks/>
          </p:cNvCxnSpPr>
          <p:nvPr/>
        </p:nvCxnSpPr>
        <p:spPr>
          <a:xfrm flipH="1">
            <a:off x="1518623" y="4662416"/>
            <a:ext cx="316527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2169CFC-0B31-C62F-1D47-A968DC4766F7}"/>
              </a:ext>
            </a:extLst>
          </p:cNvPr>
          <p:cNvCxnSpPr>
            <a:cxnSpLocks/>
          </p:cNvCxnSpPr>
          <p:nvPr/>
        </p:nvCxnSpPr>
        <p:spPr>
          <a:xfrm>
            <a:off x="1513382" y="4662416"/>
            <a:ext cx="5241" cy="498593"/>
          </a:xfrm>
          <a:prstGeom prst="straightConnector1">
            <a:avLst/>
          </a:prstGeom>
          <a:ln w="31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51A594C-E5C8-D71C-61FA-57DB4586E451}"/>
              </a:ext>
            </a:extLst>
          </p:cNvPr>
          <p:cNvSpPr/>
          <p:nvPr/>
        </p:nvSpPr>
        <p:spPr>
          <a:xfrm>
            <a:off x="7179274" y="2813364"/>
            <a:ext cx="2517306" cy="597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“</a:t>
            </a:r>
            <a:r>
              <a:rPr lang="ko-KR" altLang="en-US" sz="1100" dirty="0" err="1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예”를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 누를 시 합격처리 후 리스트로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“</a:t>
            </a:r>
            <a:r>
              <a:rPr lang="ko-KR" altLang="en-US" sz="1100" dirty="0" err="1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아니오”를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 누를 시 </a:t>
            </a:r>
            <a:r>
              <a:rPr lang="ko-KR" altLang="en-US" sz="1100" dirty="0" err="1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모달창이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 닫힌다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E584194-25A3-89C8-6073-117029A9F36F}"/>
              </a:ext>
            </a:extLst>
          </p:cNvPr>
          <p:cNvSpPr/>
          <p:nvPr/>
        </p:nvSpPr>
        <p:spPr>
          <a:xfrm>
            <a:off x="7191073" y="5941919"/>
            <a:ext cx="2532758" cy="5872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“</a:t>
            </a:r>
            <a:r>
              <a:rPr lang="ko-KR" altLang="en-US" sz="1100" dirty="0" err="1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예”를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 누를 시 탈락처리 후 리스트로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“</a:t>
            </a:r>
            <a:r>
              <a:rPr lang="ko-KR" altLang="en-US" sz="1100" dirty="0" err="1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아니오”를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 누를 시 </a:t>
            </a:r>
            <a:r>
              <a:rPr lang="ko-KR" altLang="en-US" sz="1100" dirty="0" err="1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모달창이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 닫힌다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A5F65D4-49C8-8A83-7C46-ED54D7131034}"/>
              </a:ext>
            </a:extLst>
          </p:cNvPr>
          <p:cNvSpPr/>
          <p:nvPr/>
        </p:nvSpPr>
        <p:spPr>
          <a:xfrm>
            <a:off x="3453196" y="4409797"/>
            <a:ext cx="2654685" cy="3123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신청자가 첨부한 자격증 다운로드 가능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C894B85-0702-2D76-202A-B9E46440C921}"/>
              </a:ext>
            </a:extLst>
          </p:cNvPr>
          <p:cNvSpPr/>
          <p:nvPr/>
        </p:nvSpPr>
        <p:spPr>
          <a:xfrm>
            <a:off x="4465771" y="1574237"/>
            <a:ext cx="1630229" cy="5174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신청 인원의 정보 및 신청내용이 표시된다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7C6490A-76FA-CF66-DFF8-EF75481F9E1E}"/>
              </a:ext>
            </a:extLst>
          </p:cNvPr>
          <p:cNvCxnSpPr>
            <a:cxnSpLocks/>
          </p:cNvCxnSpPr>
          <p:nvPr/>
        </p:nvCxnSpPr>
        <p:spPr>
          <a:xfrm flipH="1">
            <a:off x="4787900" y="2113290"/>
            <a:ext cx="333661" cy="49272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0984FB47-8F0B-058E-5336-2F3B7D82458A}"/>
              </a:ext>
            </a:extLst>
          </p:cNvPr>
          <p:cNvCxnSpPr>
            <a:cxnSpLocks/>
          </p:cNvCxnSpPr>
          <p:nvPr/>
        </p:nvCxnSpPr>
        <p:spPr>
          <a:xfrm flipH="1">
            <a:off x="3286560" y="4925178"/>
            <a:ext cx="1491688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D6AAEBD-72A9-CCBA-0862-7C531BD7CF1F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4778248" y="4722138"/>
            <a:ext cx="2291" cy="203040"/>
          </a:xfrm>
          <a:prstGeom prst="straightConnector1">
            <a:avLst/>
          </a:prstGeom>
          <a:ln w="31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289A9601-61C1-EF43-AAEC-EB1F93D03ADE}"/>
              </a:ext>
            </a:extLst>
          </p:cNvPr>
          <p:cNvCxnSpPr>
            <a:cxnSpLocks/>
          </p:cNvCxnSpPr>
          <p:nvPr/>
        </p:nvCxnSpPr>
        <p:spPr>
          <a:xfrm flipV="1">
            <a:off x="3180306" y="5650776"/>
            <a:ext cx="679616" cy="217388"/>
          </a:xfrm>
          <a:prstGeom prst="straightConnector1">
            <a:avLst/>
          </a:prstGeom>
          <a:ln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59A8172-8600-9182-6740-12674AD59AB8}"/>
              </a:ext>
            </a:extLst>
          </p:cNvPr>
          <p:cNvCxnSpPr>
            <a:cxnSpLocks/>
          </p:cNvCxnSpPr>
          <p:nvPr/>
        </p:nvCxnSpPr>
        <p:spPr>
          <a:xfrm flipH="1">
            <a:off x="2807714" y="5476060"/>
            <a:ext cx="316527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FB8FE3B-DF0B-69E9-E5A0-F5404B9A7034}"/>
              </a:ext>
            </a:extLst>
          </p:cNvPr>
          <p:cNvCxnSpPr>
            <a:cxnSpLocks/>
          </p:cNvCxnSpPr>
          <p:nvPr/>
        </p:nvCxnSpPr>
        <p:spPr>
          <a:xfrm>
            <a:off x="2802473" y="5476060"/>
            <a:ext cx="7684" cy="422081"/>
          </a:xfrm>
          <a:prstGeom prst="straightConnector1">
            <a:avLst/>
          </a:prstGeom>
          <a:ln w="31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4922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9A22B91F-697C-4843-721D-6F1779304756}"/>
              </a:ext>
            </a:extLst>
          </p:cNvPr>
          <p:cNvGrpSpPr/>
          <p:nvPr/>
        </p:nvGrpSpPr>
        <p:grpSpPr>
          <a:xfrm>
            <a:off x="1774325" y="1041401"/>
            <a:ext cx="5998075" cy="5359399"/>
            <a:chOff x="751975" y="513453"/>
            <a:chExt cx="3795915" cy="3391725"/>
          </a:xfrm>
        </p:grpSpPr>
        <p:pic>
          <p:nvPicPr>
            <p:cNvPr id="2" name="Google Shape;378;p32">
              <a:extLst>
                <a:ext uri="{FF2B5EF4-FFF2-40B4-BE49-F238E27FC236}">
                  <a16:creationId xmlns:a16="http://schemas.microsoft.com/office/drawing/2014/main" id="{7EFA6620-BE59-A332-9160-CE2A1BCD7A08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36117" t="7251" r="19753" b="22653"/>
            <a:stretch/>
          </p:blipFill>
          <p:spPr>
            <a:xfrm>
              <a:off x="751975" y="513453"/>
              <a:ext cx="3795915" cy="3391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380;p32">
              <a:extLst>
                <a:ext uri="{FF2B5EF4-FFF2-40B4-BE49-F238E27FC236}">
                  <a16:creationId xmlns:a16="http://schemas.microsoft.com/office/drawing/2014/main" id="{FDD73F4D-4BCF-4563-0AA7-7ED0453FD8B2}"/>
                </a:ext>
              </a:extLst>
            </p:cNvPr>
            <p:cNvSpPr/>
            <p:nvPr/>
          </p:nvSpPr>
          <p:spPr>
            <a:xfrm>
              <a:off x="1094200" y="1843725"/>
              <a:ext cx="423600" cy="3078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83;p32">
              <a:extLst>
                <a:ext uri="{FF2B5EF4-FFF2-40B4-BE49-F238E27FC236}">
                  <a16:creationId xmlns:a16="http://schemas.microsoft.com/office/drawing/2014/main" id="{D1257173-C23B-7270-6A25-6D149899E234}"/>
                </a:ext>
              </a:extLst>
            </p:cNvPr>
            <p:cNvSpPr/>
            <p:nvPr/>
          </p:nvSpPr>
          <p:spPr>
            <a:xfrm>
              <a:off x="3514475" y="1790800"/>
              <a:ext cx="723300" cy="1704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86;p32">
              <a:extLst>
                <a:ext uri="{FF2B5EF4-FFF2-40B4-BE49-F238E27FC236}">
                  <a16:creationId xmlns:a16="http://schemas.microsoft.com/office/drawing/2014/main" id="{EEBE98E2-6B82-ED53-63FB-D6702D62B572}"/>
                </a:ext>
              </a:extLst>
            </p:cNvPr>
            <p:cNvSpPr/>
            <p:nvPr/>
          </p:nvSpPr>
          <p:spPr>
            <a:xfrm>
              <a:off x="1117725" y="2151475"/>
              <a:ext cx="3092700" cy="13857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87;p32">
              <a:extLst>
                <a:ext uri="{FF2B5EF4-FFF2-40B4-BE49-F238E27FC236}">
                  <a16:creationId xmlns:a16="http://schemas.microsoft.com/office/drawing/2014/main" id="{3F44383B-F889-6BCE-46B9-1DE09D17FBD3}"/>
                </a:ext>
              </a:extLst>
            </p:cNvPr>
            <p:cNvSpPr/>
            <p:nvPr/>
          </p:nvSpPr>
          <p:spPr>
            <a:xfrm>
              <a:off x="1758600" y="3572325"/>
              <a:ext cx="1446300" cy="1998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91;p32">
              <a:extLst>
                <a:ext uri="{FF2B5EF4-FFF2-40B4-BE49-F238E27FC236}">
                  <a16:creationId xmlns:a16="http://schemas.microsoft.com/office/drawing/2014/main" id="{E768F24C-915D-7DDB-8016-321BBB7C5BEE}"/>
                </a:ext>
              </a:extLst>
            </p:cNvPr>
            <p:cNvSpPr/>
            <p:nvPr/>
          </p:nvSpPr>
          <p:spPr>
            <a:xfrm>
              <a:off x="1158825" y="2567488"/>
              <a:ext cx="3010500" cy="1329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EAC7476-2D6F-1AD1-7150-EA418CA833C9}"/>
              </a:ext>
            </a:extLst>
          </p:cNvPr>
          <p:cNvGrpSpPr/>
          <p:nvPr/>
        </p:nvGrpSpPr>
        <p:grpSpPr>
          <a:xfrm>
            <a:off x="5999091" y="471508"/>
            <a:ext cx="4692708" cy="2437950"/>
            <a:chOff x="6863423" y="1485901"/>
            <a:chExt cx="3837975" cy="1993900"/>
          </a:xfrm>
        </p:grpSpPr>
        <p:pic>
          <p:nvPicPr>
            <p:cNvPr id="11" name="Google Shape;379;p32">
              <a:extLst>
                <a:ext uri="{FF2B5EF4-FFF2-40B4-BE49-F238E27FC236}">
                  <a16:creationId xmlns:a16="http://schemas.microsoft.com/office/drawing/2014/main" id="{1A6E7A85-2F1B-7E39-562F-C7CF63BC49E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5913" t="25597" r="19469" b="33196"/>
            <a:stretch/>
          </p:blipFill>
          <p:spPr>
            <a:xfrm>
              <a:off x="6863423" y="1485901"/>
              <a:ext cx="3837975" cy="1993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388;p32">
              <a:extLst>
                <a:ext uri="{FF2B5EF4-FFF2-40B4-BE49-F238E27FC236}">
                  <a16:creationId xmlns:a16="http://schemas.microsoft.com/office/drawing/2014/main" id="{B44F8161-BC70-5C4D-DA58-D866E8AA3948}"/>
                </a:ext>
              </a:extLst>
            </p:cNvPr>
            <p:cNvSpPr/>
            <p:nvPr/>
          </p:nvSpPr>
          <p:spPr>
            <a:xfrm>
              <a:off x="7207069" y="2035993"/>
              <a:ext cx="3163200" cy="10641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798182A-C0C9-1E80-4897-A39FFF255421}"/>
              </a:ext>
            </a:extLst>
          </p:cNvPr>
          <p:cNvSpPr/>
          <p:nvPr/>
        </p:nvSpPr>
        <p:spPr>
          <a:xfrm>
            <a:off x="1761237" y="2284676"/>
            <a:ext cx="1848674" cy="5174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드롭 다운을 이용해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온</a:t>
            </a:r>
            <a:r>
              <a:rPr lang="en-US" altLang="ko-KR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/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오프 클래스 선택 조회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614729-A19D-C618-9644-1DE513D14576}"/>
              </a:ext>
            </a:extLst>
          </p:cNvPr>
          <p:cNvSpPr/>
          <p:nvPr/>
        </p:nvSpPr>
        <p:spPr>
          <a:xfrm>
            <a:off x="6670816" y="5856375"/>
            <a:ext cx="2402998" cy="3629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클래스의 다음 리스트를 조회 가능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3044A84-5383-F3FF-D79A-3F694C6F7E05}"/>
              </a:ext>
            </a:extLst>
          </p:cNvPr>
          <p:cNvCxnSpPr>
            <a:cxnSpLocks/>
          </p:cNvCxnSpPr>
          <p:nvPr/>
        </p:nvCxnSpPr>
        <p:spPr>
          <a:xfrm>
            <a:off x="2690815" y="2843540"/>
            <a:ext cx="0" cy="261823"/>
          </a:xfrm>
          <a:prstGeom prst="straightConnector1">
            <a:avLst/>
          </a:prstGeom>
          <a:ln w="31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DE7DA28-76D8-7AF9-3977-8BB5159138DD}"/>
              </a:ext>
            </a:extLst>
          </p:cNvPr>
          <p:cNvSpPr/>
          <p:nvPr/>
        </p:nvSpPr>
        <p:spPr>
          <a:xfrm>
            <a:off x="7359337" y="5192131"/>
            <a:ext cx="1707750" cy="5528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클릭 시 해당 클래스의 상세페이지로 이동한다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D90F842-9B8F-758C-2A7F-AEB46549ED2B}"/>
              </a:ext>
            </a:extLst>
          </p:cNvPr>
          <p:cNvCxnSpPr>
            <a:cxnSpLocks/>
          </p:cNvCxnSpPr>
          <p:nvPr/>
        </p:nvCxnSpPr>
        <p:spPr>
          <a:xfrm flipH="1">
            <a:off x="6800850" y="2909458"/>
            <a:ext cx="1941404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A5D5402-68A1-B016-BD6B-EB0DC9D5B43B}"/>
              </a:ext>
            </a:extLst>
          </p:cNvPr>
          <p:cNvCxnSpPr>
            <a:cxnSpLocks/>
          </p:cNvCxnSpPr>
          <p:nvPr/>
        </p:nvCxnSpPr>
        <p:spPr>
          <a:xfrm>
            <a:off x="6794886" y="2909458"/>
            <a:ext cx="0" cy="138749"/>
          </a:xfrm>
          <a:prstGeom prst="straightConnector1">
            <a:avLst/>
          </a:prstGeom>
          <a:ln w="31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1B3496F-F079-8904-E10E-DD648C9049E1}"/>
              </a:ext>
            </a:extLst>
          </p:cNvPr>
          <p:cNvSpPr/>
          <p:nvPr/>
        </p:nvSpPr>
        <p:spPr>
          <a:xfrm>
            <a:off x="6096000" y="565150"/>
            <a:ext cx="4474735" cy="223693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36660D7-2982-21BB-0D2D-3D34F9746AA4}"/>
              </a:ext>
            </a:extLst>
          </p:cNvPr>
          <p:cNvSpPr/>
          <p:nvPr/>
        </p:nvSpPr>
        <p:spPr>
          <a:xfrm>
            <a:off x="8791045" y="2641600"/>
            <a:ext cx="1950526" cy="5528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체크박스 클릭 시 </a:t>
            </a:r>
            <a:endParaRPr lang="en-US" altLang="ko-KR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종강 된 클래스를 조회 가능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838DB86-D596-E925-B903-7296D4051C2C}"/>
              </a:ext>
            </a:extLst>
          </p:cNvPr>
          <p:cNvCxnSpPr>
            <a:cxnSpLocks/>
          </p:cNvCxnSpPr>
          <p:nvPr/>
        </p:nvCxnSpPr>
        <p:spPr>
          <a:xfrm flipH="1">
            <a:off x="5661404" y="6032702"/>
            <a:ext cx="961646" cy="0"/>
          </a:xfrm>
          <a:prstGeom prst="straightConnector1">
            <a:avLst/>
          </a:prstGeom>
          <a:ln w="31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D33B2B9-CA5E-656A-E7AB-088535E0FE04}"/>
              </a:ext>
            </a:extLst>
          </p:cNvPr>
          <p:cNvCxnSpPr>
            <a:cxnSpLocks/>
          </p:cNvCxnSpPr>
          <p:nvPr/>
        </p:nvCxnSpPr>
        <p:spPr>
          <a:xfrm flipH="1">
            <a:off x="7174215" y="4377066"/>
            <a:ext cx="399488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0095EE2-1D4D-3803-189D-E49498B2DADF}"/>
              </a:ext>
            </a:extLst>
          </p:cNvPr>
          <p:cNvCxnSpPr>
            <a:cxnSpLocks/>
          </p:cNvCxnSpPr>
          <p:nvPr/>
        </p:nvCxnSpPr>
        <p:spPr>
          <a:xfrm flipV="1">
            <a:off x="7573703" y="4377066"/>
            <a:ext cx="0" cy="761831"/>
          </a:xfrm>
          <a:prstGeom prst="straightConnector1">
            <a:avLst/>
          </a:prstGeom>
          <a:ln w="31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F7C679E-87F0-D674-030F-298F217BD1EF}"/>
              </a:ext>
            </a:extLst>
          </p:cNvPr>
          <p:cNvSpPr/>
          <p:nvPr/>
        </p:nvSpPr>
        <p:spPr>
          <a:xfrm>
            <a:off x="753882" y="5866520"/>
            <a:ext cx="2447180" cy="5528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강사회원들이 등록한 클래스 정보가 간단하게 리스트 형식으로 표시된다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9A6A083-7BF0-B30F-1172-E6867B223280}"/>
              </a:ext>
            </a:extLst>
          </p:cNvPr>
          <p:cNvCxnSpPr>
            <a:cxnSpLocks/>
          </p:cNvCxnSpPr>
          <p:nvPr/>
        </p:nvCxnSpPr>
        <p:spPr>
          <a:xfrm flipH="1">
            <a:off x="1921950" y="4878716"/>
            <a:ext cx="399488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DC99697-F7A6-B3DF-6468-196CFACD71D7}"/>
              </a:ext>
            </a:extLst>
          </p:cNvPr>
          <p:cNvCxnSpPr>
            <a:cxnSpLocks/>
          </p:cNvCxnSpPr>
          <p:nvPr/>
        </p:nvCxnSpPr>
        <p:spPr>
          <a:xfrm flipV="1">
            <a:off x="1921388" y="4878716"/>
            <a:ext cx="0" cy="940587"/>
          </a:xfrm>
          <a:prstGeom prst="straightConnector1">
            <a:avLst/>
          </a:prstGeom>
          <a:ln w="31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0063D23-9CDA-B28E-2036-9AF6F361C5A3}"/>
              </a:ext>
            </a:extLst>
          </p:cNvPr>
          <p:cNvSpPr/>
          <p:nvPr/>
        </p:nvSpPr>
        <p:spPr>
          <a:xfrm>
            <a:off x="8033782" y="3301786"/>
            <a:ext cx="1991762" cy="8748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종강 된 클래스의 정보가 </a:t>
            </a:r>
            <a:endParaRPr lang="en-US" altLang="ko-KR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리스트 형식으로 조회된다</a:t>
            </a:r>
            <a:r>
              <a:rPr lang="en-US" altLang="ko-KR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, 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클릭 시 해당 클래스의 </a:t>
            </a:r>
            <a:endParaRPr lang="en-US" altLang="ko-KR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상세페이지로 이동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169FC3D-4444-A6B4-7030-9F00933D9ACE}"/>
              </a:ext>
            </a:extLst>
          </p:cNvPr>
          <p:cNvCxnSpPr>
            <a:cxnSpLocks/>
          </p:cNvCxnSpPr>
          <p:nvPr/>
        </p:nvCxnSpPr>
        <p:spPr>
          <a:xfrm flipV="1">
            <a:off x="8538088" y="2464238"/>
            <a:ext cx="0" cy="812097"/>
          </a:xfrm>
          <a:prstGeom prst="straightConnector1">
            <a:avLst/>
          </a:prstGeom>
          <a:ln w="31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2741348-10DF-CD02-B055-72CA0673B1FC}"/>
              </a:ext>
            </a:extLst>
          </p:cNvPr>
          <p:cNvSpPr txBox="1"/>
          <p:nvPr/>
        </p:nvSpPr>
        <p:spPr>
          <a:xfrm>
            <a:off x="9344226" y="281974"/>
            <a:ext cx="1290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4"/>
                </a:solidFill>
              </a:rPr>
              <a:t>종강 된 클래스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5B792C4-C73D-9484-C3E7-18829482452E}"/>
              </a:ext>
            </a:extLst>
          </p:cNvPr>
          <p:cNvSpPr/>
          <p:nvPr/>
        </p:nvSpPr>
        <p:spPr>
          <a:xfrm>
            <a:off x="9280726" y="281974"/>
            <a:ext cx="1290009" cy="2831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085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AF48BCAA-DECA-E566-0849-720E3B8F2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258" y="226514"/>
            <a:ext cx="4730779" cy="640497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B887010-F723-6673-7CA3-D71D950AF3C1}"/>
              </a:ext>
            </a:extLst>
          </p:cNvPr>
          <p:cNvSpPr/>
          <p:nvPr/>
        </p:nvSpPr>
        <p:spPr>
          <a:xfrm>
            <a:off x="6602364" y="1301626"/>
            <a:ext cx="427750" cy="214467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3281CB-9C51-9362-F557-DA222A6814CC}"/>
              </a:ext>
            </a:extLst>
          </p:cNvPr>
          <p:cNvSpPr/>
          <p:nvPr/>
        </p:nvSpPr>
        <p:spPr>
          <a:xfrm>
            <a:off x="8103542" y="727856"/>
            <a:ext cx="2033551" cy="5631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  <a:t>아이디 입력 후 버튼 클릭 시</a:t>
            </a:r>
            <a:endParaRPr lang="ko-KR" altLang="en-US" sz="1100" dirty="0" err="1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  <a:t>아이디 중복확인 가능</a:t>
            </a:r>
            <a:endParaRPr lang="ko-KR" altLang="en-US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E5E3494-4F9F-8CF1-E50C-B6BBA217F879}"/>
              </a:ext>
            </a:extLst>
          </p:cNvPr>
          <p:cNvCxnSpPr>
            <a:cxnSpLocks/>
          </p:cNvCxnSpPr>
          <p:nvPr/>
        </p:nvCxnSpPr>
        <p:spPr>
          <a:xfrm flipV="1">
            <a:off x="7093326" y="1015823"/>
            <a:ext cx="922711" cy="3930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5360B2-B3E8-7C67-3216-866FBEA9198B}"/>
              </a:ext>
            </a:extLst>
          </p:cNvPr>
          <p:cNvSpPr/>
          <p:nvPr/>
        </p:nvSpPr>
        <p:spPr>
          <a:xfrm>
            <a:off x="6758194" y="1625417"/>
            <a:ext cx="271920" cy="214467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CDDB1AA-4A2C-AEAF-CEB1-C9065D18CB23}"/>
              </a:ext>
            </a:extLst>
          </p:cNvPr>
          <p:cNvCxnSpPr>
            <a:cxnSpLocks/>
          </p:cNvCxnSpPr>
          <p:nvPr/>
        </p:nvCxnSpPr>
        <p:spPr>
          <a:xfrm flipV="1">
            <a:off x="7076012" y="1723984"/>
            <a:ext cx="940025" cy="2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A578C7-2C87-6DF4-CFFA-55C3727F74CF}"/>
              </a:ext>
            </a:extLst>
          </p:cNvPr>
          <p:cNvSpPr/>
          <p:nvPr/>
        </p:nvSpPr>
        <p:spPr>
          <a:xfrm>
            <a:off x="8103542" y="1429468"/>
            <a:ext cx="2307604" cy="6324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  <a:t>눈 아이콘 클릭 시 비밀번호 보기 활성화/비활성화 가능</a:t>
            </a:r>
            <a:endParaRPr lang="ko-KR" altLang="en-US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BE69F74-8BBE-A70C-5923-90A5362ED938}"/>
              </a:ext>
            </a:extLst>
          </p:cNvPr>
          <p:cNvSpPr/>
          <p:nvPr/>
        </p:nvSpPr>
        <p:spPr>
          <a:xfrm>
            <a:off x="5606774" y="3508390"/>
            <a:ext cx="419093" cy="154959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07B3CAD-DB96-9167-C2FC-4F6F23B9153F}"/>
              </a:ext>
            </a:extLst>
          </p:cNvPr>
          <p:cNvSpPr/>
          <p:nvPr/>
        </p:nvSpPr>
        <p:spPr>
          <a:xfrm>
            <a:off x="8103542" y="2200432"/>
            <a:ext cx="2360292" cy="6929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  <a:t>이메일 주소 입력 후 버튼 클릭 시</a:t>
            </a:r>
            <a:endParaRPr lang="ko-KR" altLang="en-US" sz="1100" dirty="0" err="1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  <a:t>해당 주소로 인증번호 전송</a:t>
            </a:r>
            <a:endParaRPr lang="ko-KR" altLang="en-US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CF391BA-4145-1445-AF66-05F0CC6E392D}"/>
              </a:ext>
            </a:extLst>
          </p:cNvPr>
          <p:cNvCxnSpPr>
            <a:cxnSpLocks/>
          </p:cNvCxnSpPr>
          <p:nvPr/>
        </p:nvCxnSpPr>
        <p:spPr>
          <a:xfrm flipV="1">
            <a:off x="6116863" y="2429650"/>
            <a:ext cx="1945885" cy="11668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9D30401-C81D-6FC9-BF10-028A873B62D1}"/>
              </a:ext>
            </a:extLst>
          </p:cNvPr>
          <p:cNvSpPr/>
          <p:nvPr/>
        </p:nvSpPr>
        <p:spPr>
          <a:xfrm>
            <a:off x="4161005" y="3762034"/>
            <a:ext cx="2869109" cy="301038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D6D4795-C9FF-2E05-6524-A34272E5FE9F}"/>
              </a:ext>
            </a:extLst>
          </p:cNvPr>
          <p:cNvCxnSpPr>
            <a:cxnSpLocks/>
          </p:cNvCxnSpPr>
          <p:nvPr/>
        </p:nvCxnSpPr>
        <p:spPr>
          <a:xfrm flipV="1">
            <a:off x="7064932" y="3539362"/>
            <a:ext cx="997816" cy="3935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0FA8998-15E0-DABF-6EF2-0A34B1162EA9}"/>
              </a:ext>
            </a:extLst>
          </p:cNvPr>
          <p:cNvCxnSpPr>
            <a:cxnSpLocks/>
          </p:cNvCxnSpPr>
          <p:nvPr/>
        </p:nvCxnSpPr>
        <p:spPr>
          <a:xfrm>
            <a:off x="6116863" y="4304632"/>
            <a:ext cx="1899174" cy="14142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1BCF563-88C5-7528-3E5E-4E97F21D4395}"/>
              </a:ext>
            </a:extLst>
          </p:cNvPr>
          <p:cNvSpPr/>
          <p:nvPr/>
        </p:nvSpPr>
        <p:spPr>
          <a:xfrm>
            <a:off x="8100554" y="5528255"/>
            <a:ext cx="2360292" cy="3813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  <a:t>우편번호 클릭 시 주소 조회 가능</a:t>
            </a:r>
            <a:endParaRPr lang="ko-KR" altLang="en-US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527DC0B-DE39-79ED-12CA-A98F3E59D951}"/>
              </a:ext>
            </a:extLst>
          </p:cNvPr>
          <p:cNvSpPr/>
          <p:nvPr/>
        </p:nvSpPr>
        <p:spPr>
          <a:xfrm>
            <a:off x="5459595" y="5643271"/>
            <a:ext cx="514326" cy="210376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5DDBCF0-56CA-2EEE-C112-CAEEC8D3B2CC}"/>
              </a:ext>
            </a:extLst>
          </p:cNvPr>
          <p:cNvCxnSpPr>
            <a:cxnSpLocks/>
          </p:cNvCxnSpPr>
          <p:nvPr/>
        </p:nvCxnSpPr>
        <p:spPr>
          <a:xfrm flipH="1" flipV="1">
            <a:off x="3350834" y="5414344"/>
            <a:ext cx="2365924" cy="1837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EC96B0F-D3A7-4300-361B-F47248CAC722}"/>
              </a:ext>
            </a:extLst>
          </p:cNvPr>
          <p:cNvSpPr/>
          <p:nvPr/>
        </p:nvSpPr>
        <p:spPr>
          <a:xfrm>
            <a:off x="1200120" y="5034850"/>
            <a:ext cx="2091386" cy="82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  <a:t>모든 입력 값 유효성</a:t>
            </a:r>
            <a:endParaRPr lang="ko-KR" altLang="en-US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  <a:t>검사 후 폼 제출</a:t>
            </a:r>
            <a:endParaRPr lang="ko-KR" altLang="en-US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  <a:t>이후 가입완료 페이지로 이동</a:t>
            </a:r>
            <a:endParaRPr lang="ko-KR" altLang="en-US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CF391C-E36C-1F1C-D280-D6A73E8F7F17}"/>
              </a:ext>
            </a:extLst>
          </p:cNvPr>
          <p:cNvSpPr/>
          <p:nvPr/>
        </p:nvSpPr>
        <p:spPr>
          <a:xfrm>
            <a:off x="3944573" y="1895709"/>
            <a:ext cx="3085541" cy="292381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CA9A08C-2AD6-F538-4842-9391F644A6D0}"/>
              </a:ext>
            </a:extLst>
          </p:cNvPr>
          <p:cNvSpPr/>
          <p:nvPr/>
        </p:nvSpPr>
        <p:spPr>
          <a:xfrm>
            <a:off x="1184011" y="1775686"/>
            <a:ext cx="2107495" cy="6080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  <a:t>비밀번호가 서로 맞지 않으면 회원가입 불가</a:t>
            </a:r>
            <a:endParaRPr lang="ko-KR" altLang="en-US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D92B8D6-A73E-19B0-EBEA-47640C93392C}"/>
              </a:ext>
            </a:extLst>
          </p:cNvPr>
          <p:cNvCxnSpPr>
            <a:cxnSpLocks/>
          </p:cNvCxnSpPr>
          <p:nvPr/>
        </p:nvCxnSpPr>
        <p:spPr>
          <a:xfrm flipH="1">
            <a:off x="3352800" y="2079708"/>
            <a:ext cx="53047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27BF3D16-7520-6863-F4C0-3DEB112B0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849" y="4093319"/>
            <a:ext cx="2695266" cy="98478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7" name="그림 26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95BCED2C-5718-B128-D824-2997490AB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472" y="2546921"/>
            <a:ext cx="3162737" cy="2273689"/>
          </a:xfrm>
          <a:prstGeom prst="rect">
            <a:avLst/>
          </a:prstGeom>
          <a:ln>
            <a:noFill/>
          </a:ln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8475C3-B9AB-E33F-47C7-273A1E0349CE}"/>
              </a:ext>
            </a:extLst>
          </p:cNvPr>
          <p:cNvSpPr/>
          <p:nvPr/>
        </p:nvSpPr>
        <p:spPr>
          <a:xfrm>
            <a:off x="5606774" y="4137040"/>
            <a:ext cx="419093" cy="154959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E1AD8C-7B9A-9B7E-856E-35E3A533B2C1}"/>
              </a:ext>
            </a:extLst>
          </p:cNvPr>
          <p:cNvSpPr/>
          <p:nvPr/>
        </p:nvSpPr>
        <p:spPr>
          <a:xfrm>
            <a:off x="8103542" y="3016160"/>
            <a:ext cx="2446306" cy="10172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  <a:t>인증번호 받기 전 사용자가 임의로 입력하지 못하게 하고,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  <a:t>전송 이후 자동해제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  <a:t>인증번호가 틀린 경우 가입불가</a:t>
            </a:r>
            <a:endParaRPr lang="ko-KR" altLang="en-US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9085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03;p33">
            <a:extLst>
              <a:ext uri="{FF2B5EF4-FFF2-40B4-BE49-F238E27FC236}">
                <a16:creationId xmlns:a16="http://schemas.microsoft.com/office/drawing/2014/main" id="{1982CA10-B470-BCDB-A908-6F21F6E04C2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5648" t="7256" r="19510" b="4466"/>
          <a:stretch/>
        </p:blipFill>
        <p:spPr>
          <a:xfrm>
            <a:off x="744739" y="590272"/>
            <a:ext cx="4992770" cy="552836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405;p33">
            <a:extLst>
              <a:ext uri="{FF2B5EF4-FFF2-40B4-BE49-F238E27FC236}">
                <a16:creationId xmlns:a16="http://schemas.microsoft.com/office/drawing/2014/main" id="{92295C9F-D8AB-B4C6-68F5-1304F6553B5F}"/>
              </a:ext>
            </a:extLst>
          </p:cNvPr>
          <p:cNvSpPr/>
          <p:nvPr/>
        </p:nvSpPr>
        <p:spPr>
          <a:xfrm>
            <a:off x="4597887" y="1252288"/>
            <a:ext cx="426351" cy="266373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07;p33">
            <a:extLst>
              <a:ext uri="{FF2B5EF4-FFF2-40B4-BE49-F238E27FC236}">
                <a16:creationId xmlns:a16="http://schemas.microsoft.com/office/drawing/2014/main" id="{F095F49B-F533-2C20-5C88-98E59FED38FE}"/>
              </a:ext>
            </a:extLst>
          </p:cNvPr>
          <p:cNvSpPr/>
          <p:nvPr/>
        </p:nvSpPr>
        <p:spPr>
          <a:xfrm>
            <a:off x="2048641" y="1703137"/>
            <a:ext cx="910460" cy="98712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" name="Google Shape;410;p33">
            <a:extLst>
              <a:ext uri="{FF2B5EF4-FFF2-40B4-BE49-F238E27FC236}">
                <a16:creationId xmlns:a16="http://schemas.microsoft.com/office/drawing/2014/main" id="{732D2C3D-CEDC-4D6E-91C3-568995F22B87}"/>
              </a:ext>
            </a:extLst>
          </p:cNvPr>
          <p:cNvSpPr/>
          <p:nvPr/>
        </p:nvSpPr>
        <p:spPr>
          <a:xfrm>
            <a:off x="3052590" y="1809991"/>
            <a:ext cx="2316976" cy="88027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" name="Google Shape;411;p33">
            <a:extLst>
              <a:ext uri="{FF2B5EF4-FFF2-40B4-BE49-F238E27FC236}">
                <a16:creationId xmlns:a16="http://schemas.microsoft.com/office/drawing/2014/main" id="{DE8C0B0A-72B6-B429-B518-573301A61235}"/>
              </a:ext>
            </a:extLst>
          </p:cNvPr>
          <p:cNvSpPr/>
          <p:nvPr/>
        </p:nvSpPr>
        <p:spPr>
          <a:xfrm>
            <a:off x="1210373" y="2721092"/>
            <a:ext cx="4159063" cy="3397546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Google Shape;404;p33">
            <a:extLst>
              <a:ext uri="{FF2B5EF4-FFF2-40B4-BE49-F238E27FC236}">
                <a16:creationId xmlns:a16="http://schemas.microsoft.com/office/drawing/2014/main" id="{E34CA010-180F-966B-D9FF-DC28C595A7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6353" t="16997" r="19355" b="26534"/>
          <a:stretch/>
        </p:blipFill>
        <p:spPr>
          <a:xfrm>
            <a:off x="6378901" y="1382611"/>
            <a:ext cx="4580271" cy="328454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12;p33">
            <a:extLst>
              <a:ext uri="{FF2B5EF4-FFF2-40B4-BE49-F238E27FC236}">
                <a16:creationId xmlns:a16="http://schemas.microsoft.com/office/drawing/2014/main" id="{991EA1D5-39A6-9BD7-4029-083EC193749D}"/>
              </a:ext>
            </a:extLst>
          </p:cNvPr>
          <p:cNvSpPr/>
          <p:nvPr/>
        </p:nvSpPr>
        <p:spPr>
          <a:xfrm>
            <a:off x="6753407" y="1369688"/>
            <a:ext cx="3820379" cy="1011266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416;p33">
            <a:extLst>
              <a:ext uri="{FF2B5EF4-FFF2-40B4-BE49-F238E27FC236}">
                <a16:creationId xmlns:a16="http://schemas.microsoft.com/office/drawing/2014/main" id="{0D1E7813-167D-064B-3578-8BAB0C7F304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6211" y="5270693"/>
            <a:ext cx="3721487" cy="1031463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" name="Google Shape;417;p33">
            <a:extLst>
              <a:ext uri="{FF2B5EF4-FFF2-40B4-BE49-F238E27FC236}">
                <a16:creationId xmlns:a16="http://schemas.microsoft.com/office/drawing/2014/main" id="{788052F1-F0E9-2341-26C6-D53C1F394B04}"/>
              </a:ext>
            </a:extLst>
          </p:cNvPr>
          <p:cNvSpPr/>
          <p:nvPr/>
        </p:nvSpPr>
        <p:spPr>
          <a:xfrm>
            <a:off x="6748959" y="2410287"/>
            <a:ext cx="3821821" cy="1925517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D2DB635-B931-5B38-26C0-3363DC192964}"/>
              </a:ext>
            </a:extLst>
          </p:cNvPr>
          <p:cNvCxnSpPr/>
          <p:nvPr/>
        </p:nvCxnSpPr>
        <p:spPr>
          <a:xfrm>
            <a:off x="6034424" y="14352"/>
            <a:ext cx="0" cy="6858003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A843A8-2DBA-59D0-A658-83D417E5BD82}"/>
              </a:ext>
            </a:extLst>
          </p:cNvPr>
          <p:cNvSpPr/>
          <p:nvPr/>
        </p:nvSpPr>
        <p:spPr>
          <a:xfrm>
            <a:off x="9011824" y="755604"/>
            <a:ext cx="2627474" cy="5528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오프라인 클래스의 경우 오프라인 강의 위치를 표기할 지도가 추가된다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7BF4602-437E-F1AE-8C4A-97C7C7622891}"/>
              </a:ext>
            </a:extLst>
          </p:cNvPr>
          <p:cNvSpPr/>
          <p:nvPr/>
        </p:nvSpPr>
        <p:spPr>
          <a:xfrm>
            <a:off x="7156741" y="4619920"/>
            <a:ext cx="3684765" cy="5528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온라인 클래스의 경우 동영상 </a:t>
            </a:r>
            <a:r>
              <a:rPr lang="ko-KR" altLang="en-US" sz="1100" dirty="0" err="1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회차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 리스트가 추가된다</a:t>
            </a:r>
            <a:r>
              <a:rPr lang="en-US" altLang="ko-KR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. 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총 </a:t>
            </a:r>
            <a:r>
              <a:rPr lang="ko-KR" altLang="en-US" sz="1100" dirty="0" err="1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몇회차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 강의인지 </a:t>
            </a:r>
            <a:r>
              <a:rPr lang="ko-KR" altLang="en-US" sz="1100" dirty="0" err="1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파악가능하다</a:t>
            </a:r>
            <a:endParaRPr lang="ko-KR" altLang="en-US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1E43B7-6F4B-708D-54DD-74ACA8F5F5CC}"/>
              </a:ext>
            </a:extLst>
          </p:cNvPr>
          <p:cNvSpPr/>
          <p:nvPr/>
        </p:nvSpPr>
        <p:spPr>
          <a:xfrm>
            <a:off x="5868285" y="578467"/>
            <a:ext cx="3049768" cy="729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클래스 등록 시 입력한 각종 정보가 조회된다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(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클래스명</a:t>
            </a:r>
            <a:r>
              <a:rPr lang="en-US" altLang="ko-KR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금액</a:t>
            </a:r>
            <a:r>
              <a:rPr lang="en-US" altLang="ko-KR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모집정원</a:t>
            </a:r>
            <a:r>
              <a:rPr lang="en-US" altLang="ko-KR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개강날짜</a:t>
            </a:r>
            <a:r>
              <a:rPr lang="en-US" altLang="ko-KR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썸네일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클래스소개</a:t>
            </a:r>
            <a:r>
              <a:rPr lang="en-US" altLang="ko-KR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커리큘럼</a:t>
            </a:r>
            <a:r>
              <a:rPr lang="en-US" altLang="ko-KR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지도</a:t>
            </a:r>
            <a:r>
              <a:rPr lang="en-US" altLang="ko-KR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강의영상</a:t>
            </a:r>
            <a:r>
              <a:rPr lang="en-US" altLang="ko-KR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)</a:t>
            </a:r>
            <a:endParaRPr lang="ko-KR" altLang="en-US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A088FFB-E43E-C4B5-BB17-1C16959A60BF}"/>
              </a:ext>
            </a:extLst>
          </p:cNvPr>
          <p:cNvSpPr/>
          <p:nvPr/>
        </p:nvSpPr>
        <p:spPr>
          <a:xfrm>
            <a:off x="3375403" y="584276"/>
            <a:ext cx="1994033" cy="4969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드롭 다운을 이용해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온</a:t>
            </a:r>
            <a:r>
              <a:rPr lang="en-US" altLang="ko-KR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/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오프 클래스 선택 조회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55F9FF4-004C-1E5A-73DD-608BE90A134A}"/>
              </a:ext>
            </a:extLst>
          </p:cNvPr>
          <p:cNvSpPr/>
          <p:nvPr/>
        </p:nvSpPr>
        <p:spPr>
          <a:xfrm>
            <a:off x="1196286" y="1269689"/>
            <a:ext cx="1936431" cy="3572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강사등록시 등록한 프로필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73E43EC-D476-E969-1E33-8C4819E9D5E8}"/>
              </a:ext>
            </a:extLst>
          </p:cNvPr>
          <p:cNvCxnSpPr>
            <a:cxnSpLocks/>
          </p:cNvCxnSpPr>
          <p:nvPr/>
        </p:nvCxnSpPr>
        <p:spPr>
          <a:xfrm flipH="1">
            <a:off x="4355665" y="1368351"/>
            <a:ext cx="197285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C8D1A51-477F-169C-7B10-2F002D10AB79}"/>
              </a:ext>
            </a:extLst>
          </p:cNvPr>
          <p:cNvCxnSpPr>
            <a:cxnSpLocks/>
          </p:cNvCxnSpPr>
          <p:nvPr/>
        </p:nvCxnSpPr>
        <p:spPr>
          <a:xfrm>
            <a:off x="4355665" y="1100815"/>
            <a:ext cx="0" cy="267536"/>
          </a:xfrm>
          <a:prstGeom prst="straightConnector1">
            <a:avLst/>
          </a:prstGeom>
          <a:ln w="31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C0AB480-F6C4-B3F6-C00A-1D42DBBA2788}"/>
              </a:ext>
            </a:extLst>
          </p:cNvPr>
          <p:cNvCxnSpPr>
            <a:cxnSpLocks/>
          </p:cNvCxnSpPr>
          <p:nvPr/>
        </p:nvCxnSpPr>
        <p:spPr>
          <a:xfrm flipH="1">
            <a:off x="1802965" y="1926776"/>
            <a:ext cx="197285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9845B22-256B-A4FB-E827-024848F8F6C7}"/>
              </a:ext>
            </a:extLst>
          </p:cNvPr>
          <p:cNvCxnSpPr>
            <a:cxnSpLocks/>
          </p:cNvCxnSpPr>
          <p:nvPr/>
        </p:nvCxnSpPr>
        <p:spPr>
          <a:xfrm>
            <a:off x="1802965" y="1659240"/>
            <a:ext cx="0" cy="267536"/>
          </a:xfrm>
          <a:prstGeom prst="straightConnector1">
            <a:avLst/>
          </a:prstGeom>
          <a:ln w="31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2F1EAF5-9DB5-77FA-79CF-C291AC4281D0}"/>
              </a:ext>
            </a:extLst>
          </p:cNvPr>
          <p:cNvCxnSpPr>
            <a:cxnSpLocks/>
          </p:cNvCxnSpPr>
          <p:nvPr/>
        </p:nvCxnSpPr>
        <p:spPr>
          <a:xfrm flipH="1">
            <a:off x="5394836" y="2124001"/>
            <a:ext cx="1329814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361C609-FF94-A799-601D-5E02E77E84E8}"/>
              </a:ext>
            </a:extLst>
          </p:cNvPr>
          <p:cNvCxnSpPr>
            <a:cxnSpLocks/>
          </p:cNvCxnSpPr>
          <p:nvPr/>
        </p:nvCxnSpPr>
        <p:spPr>
          <a:xfrm>
            <a:off x="6501965" y="1368351"/>
            <a:ext cx="0" cy="755650"/>
          </a:xfrm>
          <a:prstGeom prst="straightConnector1">
            <a:avLst/>
          </a:prstGeom>
          <a:ln w="31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D956AEA-503F-C505-9276-83CBAAF3B194}"/>
              </a:ext>
            </a:extLst>
          </p:cNvPr>
          <p:cNvCxnSpPr>
            <a:cxnSpLocks/>
          </p:cNvCxnSpPr>
          <p:nvPr/>
        </p:nvCxnSpPr>
        <p:spPr>
          <a:xfrm flipH="1">
            <a:off x="10619471" y="3370255"/>
            <a:ext cx="332916" cy="279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AAD9EBD-3999-DD2F-0749-C640DA50EAF9}"/>
              </a:ext>
            </a:extLst>
          </p:cNvPr>
          <p:cNvCxnSpPr>
            <a:cxnSpLocks/>
          </p:cNvCxnSpPr>
          <p:nvPr/>
        </p:nvCxnSpPr>
        <p:spPr>
          <a:xfrm>
            <a:off x="10952387" y="1368351"/>
            <a:ext cx="0" cy="2004694"/>
          </a:xfrm>
          <a:prstGeom prst="straightConnector1">
            <a:avLst/>
          </a:prstGeom>
          <a:ln w="31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3E12F45-7791-051B-3435-05DA99D8956F}"/>
              </a:ext>
            </a:extLst>
          </p:cNvPr>
          <p:cNvCxnSpPr>
            <a:cxnSpLocks/>
          </p:cNvCxnSpPr>
          <p:nvPr/>
        </p:nvCxnSpPr>
        <p:spPr>
          <a:xfrm flipH="1">
            <a:off x="6725212" y="4800399"/>
            <a:ext cx="399488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468701D-BA42-38EF-A176-A7FA7CB5CC59}"/>
              </a:ext>
            </a:extLst>
          </p:cNvPr>
          <p:cNvCxnSpPr>
            <a:cxnSpLocks/>
          </p:cNvCxnSpPr>
          <p:nvPr/>
        </p:nvCxnSpPr>
        <p:spPr>
          <a:xfrm flipV="1">
            <a:off x="6724650" y="4800399"/>
            <a:ext cx="0" cy="419301"/>
          </a:xfrm>
          <a:prstGeom prst="straightConnector1">
            <a:avLst/>
          </a:prstGeom>
          <a:ln w="31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389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D6786F26-B7FA-98C1-89C6-7DF65FFD3354}"/>
              </a:ext>
            </a:extLst>
          </p:cNvPr>
          <p:cNvGrpSpPr/>
          <p:nvPr/>
        </p:nvGrpSpPr>
        <p:grpSpPr>
          <a:xfrm>
            <a:off x="6306507" y="522652"/>
            <a:ext cx="4857941" cy="4497162"/>
            <a:chOff x="4733350" y="359625"/>
            <a:chExt cx="3664200" cy="3392075"/>
          </a:xfrm>
        </p:grpSpPr>
        <p:pic>
          <p:nvPicPr>
            <p:cNvPr id="11" name="Google Shape;428;p34">
              <a:extLst>
                <a:ext uri="{FF2B5EF4-FFF2-40B4-BE49-F238E27FC236}">
                  <a16:creationId xmlns:a16="http://schemas.microsoft.com/office/drawing/2014/main" id="{4F570A78-AC5D-66FC-86E5-C6C70EFF8AF3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36080" t="17134" r="21320" b="12759"/>
            <a:stretch/>
          </p:blipFill>
          <p:spPr>
            <a:xfrm>
              <a:off x="4733350" y="359625"/>
              <a:ext cx="3664200" cy="3392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438;p34">
              <a:extLst>
                <a:ext uri="{FF2B5EF4-FFF2-40B4-BE49-F238E27FC236}">
                  <a16:creationId xmlns:a16="http://schemas.microsoft.com/office/drawing/2014/main" id="{15373031-BA91-9DE5-822C-A8D598FBB4DF}"/>
                </a:ext>
              </a:extLst>
            </p:cNvPr>
            <p:cNvSpPr/>
            <p:nvPr/>
          </p:nvSpPr>
          <p:spPr>
            <a:xfrm>
              <a:off x="5674125" y="1602500"/>
              <a:ext cx="2281200" cy="2739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42;p34">
              <a:extLst>
                <a:ext uri="{FF2B5EF4-FFF2-40B4-BE49-F238E27FC236}">
                  <a16:creationId xmlns:a16="http://schemas.microsoft.com/office/drawing/2014/main" id="{0B8E0F23-3805-3BE9-07F4-C6D0FCCA4875}"/>
                </a:ext>
              </a:extLst>
            </p:cNvPr>
            <p:cNvSpPr/>
            <p:nvPr/>
          </p:nvSpPr>
          <p:spPr>
            <a:xfrm>
              <a:off x="6298325" y="3319025"/>
              <a:ext cx="327600" cy="2208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45;p34">
              <a:extLst>
                <a:ext uri="{FF2B5EF4-FFF2-40B4-BE49-F238E27FC236}">
                  <a16:creationId xmlns:a16="http://schemas.microsoft.com/office/drawing/2014/main" id="{A9C23A05-6582-498B-633D-2F875D9BA47A}"/>
                </a:ext>
              </a:extLst>
            </p:cNvPr>
            <p:cNvSpPr/>
            <p:nvPr/>
          </p:nvSpPr>
          <p:spPr>
            <a:xfrm>
              <a:off x="6637300" y="3319025"/>
              <a:ext cx="327600" cy="2208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48;p34">
              <a:extLst>
                <a:ext uri="{FF2B5EF4-FFF2-40B4-BE49-F238E27FC236}">
                  <a16:creationId xmlns:a16="http://schemas.microsoft.com/office/drawing/2014/main" id="{09EBE2E7-1646-2C37-21BE-55172FC4E6F3}"/>
                </a:ext>
              </a:extLst>
            </p:cNvPr>
            <p:cNvSpPr/>
            <p:nvPr/>
          </p:nvSpPr>
          <p:spPr>
            <a:xfrm>
              <a:off x="5447825" y="412375"/>
              <a:ext cx="2726700" cy="10980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8F3AE98-12A2-BA36-4542-97E31178CDB8}"/>
              </a:ext>
            </a:extLst>
          </p:cNvPr>
          <p:cNvGrpSpPr/>
          <p:nvPr/>
        </p:nvGrpSpPr>
        <p:grpSpPr>
          <a:xfrm>
            <a:off x="838434" y="721183"/>
            <a:ext cx="4901816" cy="5574749"/>
            <a:chOff x="610750" y="314575"/>
            <a:chExt cx="3788174" cy="4308224"/>
          </a:xfrm>
        </p:grpSpPr>
        <p:pic>
          <p:nvPicPr>
            <p:cNvPr id="2" name="Google Shape;427;p34">
              <a:extLst>
                <a:ext uri="{FF2B5EF4-FFF2-40B4-BE49-F238E27FC236}">
                  <a16:creationId xmlns:a16="http://schemas.microsoft.com/office/drawing/2014/main" id="{8F29AD29-8654-21B1-F0FA-D850763E7FD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6264" t="7968" r="19697" b="4273"/>
            <a:stretch/>
          </p:blipFill>
          <p:spPr>
            <a:xfrm>
              <a:off x="610750" y="314575"/>
              <a:ext cx="3788174" cy="42462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Google Shape;429;p34">
              <a:extLst>
                <a:ext uri="{FF2B5EF4-FFF2-40B4-BE49-F238E27FC236}">
                  <a16:creationId xmlns:a16="http://schemas.microsoft.com/office/drawing/2014/main" id="{A29585F3-D587-DB7F-8674-5211655D45B8}"/>
                </a:ext>
              </a:extLst>
            </p:cNvPr>
            <p:cNvSpPr/>
            <p:nvPr/>
          </p:nvSpPr>
          <p:spPr>
            <a:xfrm>
              <a:off x="2698075" y="1042425"/>
              <a:ext cx="1385700" cy="4989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32;p34">
              <a:extLst>
                <a:ext uri="{FF2B5EF4-FFF2-40B4-BE49-F238E27FC236}">
                  <a16:creationId xmlns:a16="http://schemas.microsoft.com/office/drawing/2014/main" id="{E7A6DDE8-5AB7-5AE0-AC7D-B58E9615EB15}"/>
                </a:ext>
              </a:extLst>
            </p:cNvPr>
            <p:cNvSpPr/>
            <p:nvPr/>
          </p:nvSpPr>
          <p:spPr>
            <a:xfrm>
              <a:off x="1385825" y="1827325"/>
              <a:ext cx="2571300" cy="1431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33;p34">
              <a:extLst>
                <a:ext uri="{FF2B5EF4-FFF2-40B4-BE49-F238E27FC236}">
                  <a16:creationId xmlns:a16="http://schemas.microsoft.com/office/drawing/2014/main" id="{37E0629A-A5B2-7E8B-EE3B-69FF9C693D9E}"/>
                </a:ext>
              </a:extLst>
            </p:cNvPr>
            <p:cNvSpPr/>
            <p:nvPr/>
          </p:nvSpPr>
          <p:spPr>
            <a:xfrm>
              <a:off x="1299975" y="2068350"/>
              <a:ext cx="2742900" cy="6618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34;p34">
              <a:extLst>
                <a:ext uri="{FF2B5EF4-FFF2-40B4-BE49-F238E27FC236}">
                  <a16:creationId xmlns:a16="http://schemas.microsoft.com/office/drawing/2014/main" id="{76BF5AB4-E79B-7A83-50B1-C5408C906156}"/>
                </a:ext>
              </a:extLst>
            </p:cNvPr>
            <p:cNvSpPr/>
            <p:nvPr/>
          </p:nvSpPr>
          <p:spPr>
            <a:xfrm>
              <a:off x="1316325" y="2792100"/>
              <a:ext cx="2726700" cy="10464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35;p34">
              <a:extLst>
                <a:ext uri="{FF2B5EF4-FFF2-40B4-BE49-F238E27FC236}">
                  <a16:creationId xmlns:a16="http://schemas.microsoft.com/office/drawing/2014/main" id="{57BC528B-9276-AC5F-7288-6115F266DEC2}"/>
                </a:ext>
              </a:extLst>
            </p:cNvPr>
            <p:cNvSpPr/>
            <p:nvPr/>
          </p:nvSpPr>
          <p:spPr>
            <a:xfrm>
              <a:off x="1299975" y="3977600"/>
              <a:ext cx="2783700" cy="645199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F8F0E53-F08B-9FAF-04C9-05B4CB890DDF}"/>
              </a:ext>
            </a:extLst>
          </p:cNvPr>
          <p:cNvCxnSpPr/>
          <p:nvPr/>
        </p:nvCxnSpPr>
        <p:spPr>
          <a:xfrm>
            <a:off x="6034424" y="14352"/>
            <a:ext cx="0" cy="6858003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oogle Shape;451;p34">
            <a:extLst>
              <a:ext uri="{FF2B5EF4-FFF2-40B4-BE49-F238E27FC236}">
                <a16:creationId xmlns:a16="http://schemas.microsoft.com/office/drawing/2014/main" id="{0D6D2422-355F-5669-3B99-EF7D792FD5A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3362" y="5047344"/>
            <a:ext cx="3422498" cy="1411541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" name="Google Shape;441;p34">
            <a:extLst>
              <a:ext uri="{FF2B5EF4-FFF2-40B4-BE49-F238E27FC236}">
                <a16:creationId xmlns:a16="http://schemas.microsoft.com/office/drawing/2014/main" id="{E309534C-0B46-C4B8-83AE-35835C48C2D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4726" y="2502047"/>
            <a:ext cx="1826015" cy="203502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3A2A900-E0B6-B074-3E0C-38A26A8E8375}"/>
              </a:ext>
            </a:extLst>
          </p:cNvPr>
          <p:cNvSpPr/>
          <p:nvPr/>
        </p:nvSpPr>
        <p:spPr>
          <a:xfrm>
            <a:off x="2554796" y="429158"/>
            <a:ext cx="3345095" cy="729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특정 부분은 수정이 가능하다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(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클래스명</a:t>
            </a:r>
            <a:r>
              <a:rPr lang="en-US" altLang="ko-KR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강의 금액</a:t>
            </a:r>
            <a:r>
              <a:rPr lang="en-US" altLang="ko-KR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모집 정원</a:t>
            </a:r>
            <a:r>
              <a:rPr lang="en-US" altLang="ko-KR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강의 기간</a:t>
            </a:r>
            <a:r>
              <a:rPr lang="en-US" altLang="ko-KR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썸네일</a:t>
            </a:r>
            <a:r>
              <a:rPr lang="en-US" altLang="ko-KR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클래스 소개</a:t>
            </a:r>
            <a:r>
              <a:rPr lang="en-US" altLang="ko-KR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커리큘럼</a:t>
            </a:r>
            <a:r>
              <a:rPr lang="en-US" altLang="ko-KR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강의 장소</a:t>
            </a:r>
            <a:r>
              <a:rPr lang="en-US" altLang="ko-KR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강의영상</a:t>
            </a:r>
            <a:r>
              <a:rPr lang="en-US" altLang="ko-KR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)</a:t>
            </a:r>
            <a:endParaRPr lang="ko-KR" altLang="en-US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0A762E-4289-BEBB-29B8-E71115C2C96F}"/>
              </a:ext>
            </a:extLst>
          </p:cNvPr>
          <p:cNvSpPr/>
          <p:nvPr/>
        </p:nvSpPr>
        <p:spPr>
          <a:xfrm>
            <a:off x="607068" y="4866821"/>
            <a:ext cx="2237994" cy="4944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커리큘럼은 텍스트 스타일이나 이미지</a:t>
            </a:r>
            <a:r>
              <a:rPr lang="en-US" altLang="ko-KR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표 등을 기입 가능하다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FE9966-460A-B8D9-C39F-52A8D13DC585}"/>
              </a:ext>
            </a:extLst>
          </p:cNvPr>
          <p:cNvCxnSpPr>
            <a:cxnSpLocks/>
          </p:cNvCxnSpPr>
          <p:nvPr/>
        </p:nvCxnSpPr>
        <p:spPr>
          <a:xfrm flipH="1">
            <a:off x="2845062" y="5125815"/>
            <a:ext cx="444280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D0EA665-0011-AFF3-ACE8-6A769CAFDBC9}"/>
              </a:ext>
            </a:extLst>
          </p:cNvPr>
          <p:cNvCxnSpPr>
            <a:cxnSpLocks/>
          </p:cNvCxnSpPr>
          <p:nvPr/>
        </p:nvCxnSpPr>
        <p:spPr>
          <a:xfrm flipH="1">
            <a:off x="6127175" y="2362627"/>
            <a:ext cx="1398693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4C0A171-E798-BF0F-B1D1-7404C755C8B4}"/>
              </a:ext>
            </a:extLst>
          </p:cNvPr>
          <p:cNvCxnSpPr>
            <a:cxnSpLocks/>
          </p:cNvCxnSpPr>
          <p:nvPr/>
        </p:nvCxnSpPr>
        <p:spPr>
          <a:xfrm flipV="1">
            <a:off x="6127175" y="2362627"/>
            <a:ext cx="0" cy="1156930"/>
          </a:xfrm>
          <a:prstGeom prst="straightConnector1">
            <a:avLst/>
          </a:prstGeom>
          <a:ln w="31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CEF5532-6D0B-6510-6F2B-9B326D6FAF2D}"/>
              </a:ext>
            </a:extLst>
          </p:cNvPr>
          <p:cNvCxnSpPr>
            <a:cxnSpLocks/>
          </p:cNvCxnSpPr>
          <p:nvPr/>
        </p:nvCxnSpPr>
        <p:spPr>
          <a:xfrm>
            <a:off x="4857315" y="1102233"/>
            <a:ext cx="0" cy="464838"/>
          </a:xfrm>
          <a:prstGeom prst="straightConnector1">
            <a:avLst/>
          </a:prstGeom>
          <a:ln w="31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F8E2226-85D5-B520-DF7C-13DFC4557852}"/>
              </a:ext>
            </a:extLst>
          </p:cNvPr>
          <p:cNvCxnSpPr>
            <a:cxnSpLocks/>
          </p:cNvCxnSpPr>
          <p:nvPr/>
        </p:nvCxnSpPr>
        <p:spPr>
          <a:xfrm flipV="1">
            <a:off x="3289342" y="5125815"/>
            <a:ext cx="410" cy="29202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57D29A5-779C-D31D-F62D-54E05C1D82F3}"/>
              </a:ext>
            </a:extLst>
          </p:cNvPr>
          <p:cNvSpPr/>
          <p:nvPr/>
        </p:nvSpPr>
        <p:spPr>
          <a:xfrm>
            <a:off x="5502129" y="3669484"/>
            <a:ext cx="3233349" cy="5151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주소 수정은 온라인의 경우 활성화 주소 찾기를 누른 후 찾는 것으로 진행된다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E3A233E-841A-777D-D618-0442F9DEDACA}"/>
              </a:ext>
            </a:extLst>
          </p:cNvPr>
          <p:cNvSpPr/>
          <p:nvPr/>
        </p:nvSpPr>
        <p:spPr>
          <a:xfrm>
            <a:off x="6216925" y="4626719"/>
            <a:ext cx="1355608" cy="321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변동사항을 반영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9E164D1-9EA5-C815-5BA0-B6BDEB67639C}"/>
              </a:ext>
            </a:extLst>
          </p:cNvPr>
          <p:cNvSpPr/>
          <p:nvPr/>
        </p:nvSpPr>
        <p:spPr>
          <a:xfrm>
            <a:off x="7963584" y="4833913"/>
            <a:ext cx="2626195" cy="4614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변동사항을 반영하지 않고 </a:t>
            </a:r>
            <a:endParaRPr lang="en-US" altLang="ko-KR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조회 중이던 클래스 페이지로 돌아간다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BD2B0DB-B287-B757-3D38-696A927DAE61}"/>
              </a:ext>
            </a:extLst>
          </p:cNvPr>
          <p:cNvCxnSpPr>
            <a:cxnSpLocks/>
          </p:cNvCxnSpPr>
          <p:nvPr/>
        </p:nvCxnSpPr>
        <p:spPr>
          <a:xfrm flipH="1">
            <a:off x="7581042" y="4700871"/>
            <a:ext cx="750158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CFBD31D-8821-F029-0D80-8C19F31BDD7E}"/>
              </a:ext>
            </a:extLst>
          </p:cNvPr>
          <p:cNvCxnSpPr>
            <a:cxnSpLocks/>
          </p:cNvCxnSpPr>
          <p:nvPr/>
        </p:nvCxnSpPr>
        <p:spPr>
          <a:xfrm flipH="1">
            <a:off x="9295115" y="4588487"/>
            <a:ext cx="399488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B0DBE9D-7D77-D8DC-701C-48F85CCC634D}"/>
              </a:ext>
            </a:extLst>
          </p:cNvPr>
          <p:cNvCxnSpPr>
            <a:cxnSpLocks/>
          </p:cNvCxnSpPr>
          <p:nvPr/>
        </p:nvCxnSpPr>
        <p:spPr>
          <a:xfrm flipV="1">
            <a:off x="9694603" y="4588487"/>
            <a:ext cx="0" cy="199413"/>
          </a:xfrm>
          <a:prstGeom prst="straightConnector1">
            <a:avLst/>
          </a:prstGeom>
          <a:ln w="31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0ABF942-FA9E-419F-7C82-3218CA62F134}"/>
              </a:ext>
            </a:extLst>
          </p:cNvPr>
          <p:cNvSpPr/>
          <p:nvPr/>
        </p:nvSpPr>
        <p:spPr>
          <a:xfrm>
            <a:off x="3037561" y="4406084"/>
            <a:ext cx="2786114" cy="5977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동영상 수정은 오프라인의 경우 활성화 해당 </a:t>
            </a:r>
            <a:r>
              <a:rPr lang="ko-KR" altLang="en-US" sz="1100" dirty="0" err="1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회차를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 클릭하여 그 </a:t>
            </a:r>
            <a:r>
              <a:rPr lang="ko-KR" altLang="en-US" sz="1100" dirty="0" err="1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회차에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 알맞은 동영상으로 교체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3CC9C94C-CA95-EA3B-1052-B66DF226580C}"/>
              </a:ext>
            </a:extLst>
          </p:cNvPr>
          <p:cNvCxnSpPr>
            <a:cxnSpLocks/>
          </p:cNvCxnSpPr>
          <p:nvPr/>
        </p:nvCxnSpPr>
        <p:spPr>
          <a:xfrm>
            <a:off x="4502139" y="5383335"/>
            <a:ext cx="1712587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25627487-9BF9-6D13-0450-794DD804EC5A}"/>
              </a:ext>
            </a:extLst>
          </p:cNvPr>
          <p:cNvCxnSpPr>
            <a:cxnSpLocks/>
          </p:cNvCxnSpPr>
          <p:nvPr/>
        </p:nvCxnSpPr>
        <p:spPr>
          <a:xfrm flipV="1">
            <a:off x="4502139" y="5032257"/>
            <a:ext cx="410" cy="348639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6037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Google Shape;457;p35">
            <a:extLst>
              <a:ext uri="{FF2B5EF4-FFF2-40B4-BE49-F238E27FC236}">
                <a16:creationId xmlns:a16="http://schemas.microsoft.com/office/drawing/2014/main" id="{69F296CE-53ED-9674-7421-6A823ABA93B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6643" t="7761" r="18366" b="10270"/>
          <a:stretch/>
        </p:blipFill>
        <p:spPr>
          <a:xfrm>
            <a:off x="2218268" y="845318"/>
            <a:ext cx="7283584" cy="51673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61;p35">
            <a:extLst>
              <a:ext uri="{FF2B5EF4-FFF2-40B4-BE49-F238E27FC236}">
                <a16:creationId xmlns:a16="http://schemas.microsoft.com/office/drawing/2014/main" id="{06F17633-0C2B-870C-4E75-958E24E09AE9}"/>
              </a:ext>
            </a:extLst>
          </p:cNvPr>
          <p:cNvSpPr/>
          <p:nvPr/>
        </p:nvSpPr>
        <p:spPr>
          <a:xfrm>
            <a:off x="5986105" y="4192893"/>
            <a:ext cx="467931" cy="271154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F18B29C-2ED3-5CA3-402B-219FE37E2E2B}"/>
              </a:ext>
            </a:extLst>
          </p:cNvPr>
          <p:cNvSpPr/>
          <p:nvPr/>
        </p:nvSpPr>
        <p:spPr>
          <a:xfrm>
            <a:off x="2218268" y="845319"/>
            <a:ext cx="7283983" cy="5167364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27523F-21C2-1E7E-8542-B60B947452D5}"/>
              </a:ext>
            </a:extLst>
          </p:cNvPr>
          <p:cNvSpPr/>
          <p:nvPr/>
        </p:nvSpPr>
        <p:spPr>
          <a:xfrm>
            <a:off x="3273607" y="4745210"/>
            <a:ext cx="2646696" cy="5174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선택한 클래스를 종강 처리하고 클래스 리스트 페이지로 이동한다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C5EE44-BF1C-777A-24C9-40F388F90D1C}"/>
              </a:ext>
            </a:extLst>
          </p:cNvPr>
          <p:cNvSpPr/>
          <p:nvPr/>
        </p:nvSpPr>
        <p:spPr>
          <a:xfrm>
            <a:off x="6069824" y="4745210"/>
            <a:ext cx="1385474" cy="3469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모달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 창을 닫는다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5207929-A498-A8F9-CF63-2E2F85FD570A}"/>
              </a:ext>
            </a:extLst>
          </p:cNvPr>
          <p:cNvCxnSpPr>
            <a:cxnSpLocks/>
          </p:cNvCxnSpPr>
          <p:nvPr/>
        </p:nvCxnSpPr>
        <p:spPr>
          <a:xfrm>
            <a:off x="6491005" y="4321666"/>
            <a:ext cx="271556" cy="0"/>
          </a:xfrm>
          <a:prstGeom prst="straightConnector1">
            <a:avLst/>
          </a:prstGeom>
          <a:ln w="31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E548B85-5BED-E879-3BB1-E2D608431D7B}"/>
              </a:ext>
            </a:extLst>
          </p:cNvPr>
          <p:cNvCxnSpPr>
            <a:cxnSpLocks/>
          </p:cNvCxnSpPr>
          <p:nvPr/>
        </p:nvCxnSpPr>
        <p:spPr>
          <a:xfrm flipV="1">
            <a:off x="6762561" y="4321666"/>
            <a:ext cx="0" cy="394283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8E615C3-6CCB-3A3E-7EBA-1B0C32F2CE5C}"/>
              </a:ext>
            </a:extLst>
          </p:cNvPr>
          <p:cNvSpPr/>
          <p:nvPr/>
        </p:nvSpPr>
        <p:spPr>
          <a:xfrm>
            <a:off x="7433086" y="670953"/>
            <a:ext cx="2289285" cy="4901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모달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 창을 제외한 회색 배경을 </a:t>
            </a:r>
            <a:endParaRPr lang="en-US" altLang="ko-KR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클릭 시 </a:t>
            </a:r>
            <a:r>
              <a:rPr lang="ko-KR" altLang="en-US" sz="1100" dirty="0" err="1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모달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 창이 닫힌다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A78D666-666A-6447-3479-FBD91DD91625}"/>
              </a:ext>
            </a:extLst>
          </p:cNvPr>
          <p:cNvCxnSpPr>
            <a:cxnSpLocks/>
          </p:cNvCxnSpPr>
          <p:nvPr/>
        </p:nvCxnSpPr>
        <p:spPr>
          <a:xfrm>
            <a:off x="4921061" y="4328470"/>
            <a:ext cx="495300" cy="0"/>
          </a:xfrm>
          <a:prstGeom prst="straightConnector1">
            <a:avLst/>
          </a:prstGeom>
          <a:ln w="31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340C008-2CEA-D129-2406-703EE98DF97E}"/>
              </a:ext>
            </a:extLst>
          </p:cNvPr>
          <p:cNvCxnSpPr>
            <a:cxnSpLocks/>
          </p:cNvCxnSpPr>
          <p:nvPr/>
        </p:nvCxnSpPr>
        <p:spPr>
          <a:xfrm flipV="1">
            <a:off x="4921061" y="4328470"/>
            <a:ext cx="0" cy="387479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461;p35">
            <a:extLst>
              <a:ext uri="{FF2B5EF4-FFF2-40B4-BE49-F238E27FC236}">
                <a16:creationId xmlns:a16="http://schemas.microsoft.com/office/drawing/2014/main" id="{9B95D883-76C2-8FAA-2D31-F4A62EB80FAA}"/>
              </a:ext>
            </a:extLst>
          </p:cNvPr>
          <p:cNvSpPr/>
          <p:nvPr/>
        </p:nvSpPr>
        <p:spPr>
          <a:xfrm>
            <a:off x="5452376" y="4186089"/>
            <a:ext cx="467931" cy="271154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62045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22AA594-159C-BCDE-AC7A-7DF63A9070AB}"/>
              </a:ext>
            </a:extLst>
          </p:cNvPr>
          <p:cNvGrpSpPr/>
          <p:nvPr/>
        </p:nvGrpSpPr>
        <p:grpSpPr>
          <a:xfrm>
            <a:off x="3238867" y="427172"/>
            <a:ext cx="5355437" cy="2729984"/>
            <a:chOff x="652250" y="1115600"/>
            <a:chExt cx="3810000" cy="1942183"/>
          </a:xfrm>
        </p:grpSpPr>
        <p:pic>
          <p:nvPicPr>
            <p:cNvPr id="2" name="Google Shape;469;p36">
              <a:extLst>
                <a:ext uri="{FF2B5EF4-FFF2-40B4-BE49-F238E27FC236}">
                  <a16:creationId xmlns:a16="http://schemas.microsoft.com/office/drawing/2014/main" id="{47F9143A-7098-C7AF-C1D9-03F62089986A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36138" t="20618" r="19568" b="39246"/>
            <a:stretch/>
          </p:blipFill>
          <p:spPr>
            <a:xfrm>
              <a:off x="652250" y="1115600"/>
              <a:ext cx="3810000" cy="19421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471;p36">
              <a:extLst>
                <a:ext uri="{FF2B5EF4-FFF2-40B4-BE49-F238E27FC236}">
                  <a16:creationId xmlns:a16="http://schemas.microsoft.com/office/drawing/2014/main" id="{A5D5FF81-A152-49DB-0BBB-2481375FB7D2}"/>
                </a:ext>
              </a:extLst>
            </p:cNvPr>
            <p:cNvSpPr/>
            <p:nvPr/>
          </p:nvSpPr>
          <p:spPr>
            <a:xfrm>
              <a:off x="978600" y="1784300"/>
              <a:ext cx="420900" cy="3348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72;p36">
              <a:extLst>
                <a:ext uri="{FF2B5EF4-FFF2-40B4-BE49-F238E27FC236}">
                  <a16:creationId xmlns:a16="http://schemas.microsoft.com/office/drawing/2014/main" id="{B5FD42F7-744C-1127-E5F7-45BF858FDBFB}"/>
                </a:ext>
              </a:extLst>
            </p:cNvPr>
            <p:cNvSpPr/>
            <p:nvPr/>
          </p:nvSpPr>
          <p:spPr>
            <a:xfrm>
              <a:off x="684845" y="1178900"/>
              <a:ext cx="1504347" cy="256222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476;p36">
              <a:extLst>
                <a:ext uri="{FF2B5EF4-FFF2-40B4-BE49-F238E27FC236}">
                  <a16:creationId xmlns:a16="http://schemas.microsoft.com/office/drawing/2014/main" id="{42375622-F5B3-F3D8-DED1-0AF13558E3A6}"/>
                </a:ext>
              </a:extLst>
            </p:cNvPr>
            <p:cNvSpPr/>
            <p:nvPr/>
          </p:nvSpPr>
          <p:spPr>
            <a:xfrm>
              <a:off x="1076450" y="2119225"/>
              <a:ext cx="2978400" cy="3828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80;p36">
              <a:extLst>
                <a:ext uri="{FF2B5EF4-FFF2-40B4-BE49-F238E27FC236}">
                  <a16:creationId xmlns:a16="http://schemas.microsoft.com/office/drawing/2014/main" id="{F4452045-F8A6-8F59-1347-92CACBD983A7}"/>
                </a:ext>
              </a:extLst>
            </p:cNvPr>
            <p:cNvSpPr/>
            <p:nvPr/>
          </p:nvSpPr>
          <p:spPr>
            <a:xfrm>
              <a:off x="3832825" y="2528050"/>
              <a:ext cx="270900" cy="1893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83;p36">
              <a:extLst>
                <a:ext uri="{FF2B5EF4-FFF2-40B4-BE49-F238E27FC236}">
                  <a16:creationId xmlns:a16="http://schemas.microsoft.com/office/drawing/2014/main" id="{ACA7F019-C7AE-6910-1C6A-A69E57B6ACB1}"/>
                </a:ext>
              </a:extLst>
            </p:cNvPr>
            <p:cNvSpPr/>
            <p:nvPr/>
          </p:nvSpPr>
          <p:spPr>
            <a:xfrm>
              <a:off x="3425075" y="1748425"/>
              <a:ext cx="698100" cy="1761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B1ED7CC-5650-A266-D839-BF89B20C819F}"/>
              </a:ext>
            </a:extLst>
          </p:cNvPr>
          <p:cNvGrpSpPr/>
          <p:nvPr/>
        </p:nvGrpSpPr>
        <p:grpSpPr>
          <a:xfrm>
            <a:off x="3233883" y="3475962"/>
            <a:ext cx="5359053" cy="2886738"/>
            <a:chOff x="4785725" y="1066800"/>
            <a:chExt cx="3831225" cy="2063750"/>
          </a:xfrm>
        </p:grpSpPr>
        <p:pic>
          <p:nvPicPr>
            <p:cNvPr id="13" name="Google Shape;470;p36">
              <a:extLst>
                <a:ext uri="{FF2B5EF4-FFF2-40B4-BE49-F238E27FC236}">
                  <a16:creationId xmlns:a16="http://schemas.microsoft.com/office/drawing/2014/main" id="{0C14C66F-C1A0-EEBB-5582-EEAB48D753A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5942" t="20637" r="19518" b="36714"/>
            <a:stretch/>
          </p:blipFill>
          <p:spPr>
            <a:xfrm>
              <a:off x="4785725" y="1066800"/>
              <a:ext cx="3831225" cy="2063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486;p36">
              <a:extLst>
                <a:ext uri="{FF2B5EF4-FFF2-40B4-BE49-F238E27FC236}">
                  <a16:creationId xmlns:a16="http://schemas.microsoft.com/office/drawing/2014/main" id="{BB4FE262-7FC6-FB72-832A-9E7F323B7580}"/>
                </a:ext>
              </a:extLst>
            </p:cNvPr>
            <p:cNvSpPr/>
            <p:nvPr/>
          </p:nvSpPr>
          <p:spPr>
            <a:xfrm>
              <a:off x="5219175" y="2055050"/>
              <a:ext cx="2978400" cy="5415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7DF7B6D-1A63-BDF9-190A-F1CBFB7492F7}"/>
              </a:ext>
            </a:extLst>
          </p:cNvPr>
          <p:cNvSpPr/>
          <p:nvPr/>
        </p:nvSpPr>
        <p:spPr>
          <a:xfrm>
            <a:off x="6537653" y="2771630"/>
            <a:ext cx="2142754" cy="5174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공지사항 또는 이벤트를 </a:t>
            </a:r>
            <a:endParaRPr lang="en-US" altLang="ko-KR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등록할 수 있는 페이지로 이동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1253D05-197D-E132-F87B-1E3283881912}"/>
              </a:ext>
            </a:extLst>
          </p:cNvPr>
          <p:cNvCxnSpPr>
            <a:cxnSpLocks/>
          </p:cNvCxnSpPr>
          <p:nvPr/>
        </p:nvCxnSpPr>
        <p:spPr>
          <a:xfrm>
            <a:off x="7177327" y="2530933"/>
            <a:ext cx="495300" cy="0"/>
          </a:xfrm>
          <a:prstGeom prst="straightConnector1">
            <a:avLst/>
          </a:prstGeom>
          <a:ln w="31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41CD8E3-769C-19BB-9EF0-EEFB5C8E4482}"/>
              </a:ext>
            </a:extLst>
          </p:cNvPr>
          <p:cNvCxnSpPr>
            <a:cxnSpLocks/>
          </p:cNvCxnSpPr>
          <p:nvPr/>
        </p:nvCxnSpPr>
        <p:spPr>
          <a:xfrm flipV="1">
            <a:off x="7177327" y="2530933"/>
            <a:ext cx="0" cy="193217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0206837-C7C0-6E11-67C7-34328C4CFDEC}"/>
              </a:ext>
            </a:extLst>
          </p:cNvPr>
          <p:cNvCxnSpPr>
            <a:cxnSpLocks/>
          </p:cNvCxnSpPr>
          <p:nvPr/>
        </p:nvCxnSpPr>
        <p:spPr>
          <a:xfrm flipV="1">
            <a:off x="7627057" y="5649887"/>
            <a:ext cx="0" cy="325342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AC325B3-55D3-ECC8-273C-28C40CF38BED}"/>
              </a:ext>
            </a:extLst>
          </p:cNvPr>
          <p:cNvCxnSpPr>
            <a:cxnSpLocks/>
          </p:cNvCxnSpPr>
          <p:nvPr/>
        </p:nvCxnSpPr>
        <p:spPr>
          <a:xfrm flipV="1">
            <a:off x="8956156" y="1253417"/>
            <a:ext cx="0" cy="584301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34D0876-4DFE-C04E-244C-700A0FAE3A98}"/>
              </a:ext>
            </a:extLst>
          </p:cNvPr>
          <p:cNvCxnSpPr>
            <a:cxnSpLocks/>
          </p:cNvCxnSpPr>
          <p:nvPr/>
        </p:nvCxnSpPr>
        <p:spPr>
          <a:xfrm flipH="1">
            <a:off x="5445049" y="696224"/>
            <a:ext cx="1630584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F57D5EA-E778-DA55-27ED-6C40C0866706}"/>
              </a:ext>
            </a:extLst>
          </p:cNvPr>
          <p:cNvCxnSpPr>
            <a:cxnSpLocks/>
          </p:cNvCxnSpPr>
          <p:nvPr/>
        </p:nvCxnSpPr>
        <p:spPr>
          <a:xfrm>
            <a:off x="3142318" y="1602416"/>
            <a:ext cx="495300" cy="0"/>
          </a:xfrm>
          <a:prstGeom prst="straightConnector1">
            <a:avLst/>
          </a:prstGeom>
          <a:ln w="31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C95A658-B913-F1B0-2CFE-421FEE2BED0F}"/>
              </a:ext>
            </a:extLst>
          </p:cNvPr>
          <p:cNvCxnSpPr>
            <a:cxnSpLocks/>
          </p:cNvCxnSpPr>
          <p:nvPr/>
        </p:nvCxnSpPr>
        <p:spPr>
          <a:xfrm flipV="1">
            <a:off x="3142318" y="1602416"/>
            <a:ext cx="0" cy="810133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6E45A7E-FC52-2DCA-4C90-F2A9646EC5DF}"/>
              </a:ext>
            </a:extLst>
          </p:cNvPr>
          <p:cNvCxnSpPr>
            <a:cxnSpLocks/>
          </p:cNvCxnSpPr>
          <p:nvPr/>
        </p:nvCxnSpPr>
        <p:spPr>
          <a:xfrm flipV="1">
            <a:off x="5161618" y="2424022"/>
            <a:ext cx="0" cy="606314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D722446-2B61-E63E-5A7F-A7F8F35FACCC}"/>
              </a:ext>
            </a:extLst>
          </p:cNvPr>
          <p:cNvSpPr/>
          <p:nvPr/>
        </p:nvSpPr>
        <p:spPr>
          <a:xfrm>
            <a:off x="2592534" y="3552818"/>
            <a:ext cx="6629394" cy="2886738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6FA8BF6-5258-AD25-023C-8F781AC3DE8C}"/>
              </a:ext>
            </a:extLst>
          </p:cNvPr>
          <p:cNvSpPr/>
          <p:nvPr/>
        </p:nvSpPr>
        <p:spPr>
          <a:xfrm>
            <a:off x="6300045" y="6009366"/>
            <a:ext cx="2668963" cy="3469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삭제된 공지사항</a:t>
            </a:r>
            <a:r>
              <a:rPr lang="en-US" altLang="ko-KR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이벤트도 조회 가능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97C6B2A-B72F-EF34-B5F6-DD042ABB8944}"/>
              </a:ext>
            </a:extLst>
          </p:cNvPr>
          <p:cNvSpPr/>
          <p:nvPr/>
        </p:nvSpPr>
        <p:spPr>
          <a:xfrm>
            <a:off x="2598879" y="472644"/>
            <a:ext cx="6629394" cy="28867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1AA106C-165D-3120-10A5-24EE3BA5312A}"/>
              </a:ext>
            </a:extLst>
          </p:cNvPr>
          <p:cNvSpPr/>
          <p:nvPr/>
        </p:nvSpPr>
        <p:spPr>
          <a:xfrm>
            <a:off x="2090055" y="2455772"/>
            <a:ext cx="2350072" cy="523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드롭 다운을 이용하여 </a:t>
            </a:r>
            <a:endParaRPr lang="en-US" altLang="ko-KR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이벤트</a:t>
            </a:r>
            <a:r>
              <a:rPr lang="en-US" altLang="ko-KR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,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공지사항을 선택 가능하다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F730683-1821-1CA7-47DB-EAE9EF11E07B}"/>
              </a:ext>
            </a:extLst>
          </p:cNvPr>
          <p:cNvSpPr/>
          <p:nvPr/>
        </p:nvSpPr>
        <p:spPr>
          <a:xfrm>
            <a:off x="2090055" y="3072272"/>
            <a:ext cx="4166136" cy="3346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관리자가 작성한 공지사항</a:t>
            </a:r>
            <a:r>
              <a:rPr lang="en-US" altLang="ko-KR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이벤트가 리스트 형식으로 표시된다</a:t>
            </a:r>
          </a:p>
        </p:txBody>
      </p:sp>
      <p:sp>
        <p:nvSpPr>
          <p:cNvPr id="18" name="화살표: 왼쪽으로 구부러짐 17">
            <a:extLst>
              <a:ext uri="{FF2B5EF4-FFF2-40B4-BE49-F238E27FC236}">
                <a16:creationId xmlns:a16="http://schemas.microsoft.com/office/drawing/2014/main" id="{C9926657-9A58-BF68-C213-985C84D57AB1}"/>
              </a:ext>
            </a:extLst>
          </p:cNvPr>
          <p:cNvSpPr/>
          <p:nvPr/>
        </p:nvSpPr>
        <p:spPr>
          <a:xfrm>
            <a:off x="8165826" y="1316688"/>
            <a:ext cx="955819" cy="3414062"/>
          </a:xfrm>
          <a:prstGeom prst="curvedLeftArrow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B69AD4-C366-F125-809E-DFD9CBCF9901}"/>
              </a:ext>
            </a:extLst>
          </p:cNvPr>
          <p:cNvSpPr txBox="1"/>
          <p:nvPr/>
        </p:nvSpPr>
        <p:spPr>
          <a:xfrm>
            <a:off x="7274522" y="3578408"/>
            <a:ext cx="1734473" cy="364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accent2"/>
                </a:solidFill>
              </a:rPr>
              <a:t>삭제 된 게시물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7FC10D-176E-6DD1-A739-E61961FF43F2}"/>
              </a:ext>
            </a:extLst>
          </p:cNvPr>
          <p:cNvSpPr/>
          <p:nvPr/>
        </p:nvSpPr>
        <p:spPr>
          <a:xfrm>
            <a:off x="7136423" y="927508"/>
            <a:ext cx="2714160" cy="3148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체크 시 삭제된 공지</a:t>
            </a:r>
            <a:r>
              <a:rPr lang="en-US" altLang="ko-KR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이벤트가 조회가능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C0B9338-7207-4D7C-7C65-D9AC0A173BB5}"/>
              </a:ext>
            </a:extLst>
          </p:cNvPr>
          <p:cNvSpPr/>
          <p:nvPr/>
        </p:nvSpPr>
        <p:spPr>
          <a:xfrm>
            <a:off x="7136423" y="537869"/>
            <a:ext cx="2326752" cy="3148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희망하는 관리페이지로 이동 가능</a:t>
            </a:r>
          </a:p>
        </p:txBody>
      </p:sp>
    </p:spTree>
    <p:extLst>
      <p:ext uri="{BB962C8B-B14F-4D97-AF65-F5344CB8AC3E}">
        <p14:creationId xmlns:p14="http://schemas.microsoft.com/office/powerpoint/2010/main" val="4419563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712F17E-3C1C-7485-2233-3E0E8805AD7D}"/>
              </a:ext>
            </a:extLst>
          </p:cNvPr>
          <p:cNvGrpSpPr/>
          <p:nvPr/>
        </p:nvGrpSpPr>
        <p:grpSpPr>
          <a:xfrm>
            <a:off x="1638800" y="855162"/>
            <a:ext cx="4299846" cy="5373266"/>
            <a:chOff x="807191" y="415293"/>
            <a:chExt cx="3382777" cy="4227259"/>
          </a:xfrm>
        </p:grpSpPr>
        <p:pic>
          <p:nvPicPr>
            <p:cNvPr id="2" name="Google Shape;494;p37">
              <a:extLst>
                <a:ext uri="{FF2B5EF4-FFF2-40B4-BE49-F238E27FC236}">
                  <a16:creationId xmlns:a16="http://schemas.microsoft.com/office/drawing/2014/main" id="{69B7BA94-0333-C2A9-7CF6-F06A85CACA16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38308" t="7179" r="22364" b="5455"/>
            <a:stretch/>
          </p:blipFill>
          <p:spPr>
            <a:xfrm>
              <a:off x="807191" y="415293"/>
              <a:ext cx="3382777" cy="42272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496;p37">
              <a:extLst>
                <a:ext uri="{FF2B5EF4-FFF2-40B4-BE49-F238E27FC236}">
                  <a16:creationId xmlns:a16="http://schemas.microsoft.com/office/drawing/2014/main" id="{A4B21B4F-D182-44A5-18BC-0337C2FEE3CA}"/>
                </a:ext>
              </a:extLst>
            </p:cNvPr>
            <p:cNvSpPr/>
            <p:nvPr/>
          </p:nvSpPr>
          <p:spPr>
            <a:xfrm>
              <a:off x="917650" y="751150"/>
              <a:ext cx="3217500" cy="34131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08;p37">
              <a:extLst>
                <a:ext uri="{FF2B5EF4-FFF2-40B4-BE49-F238E27FC236}">
                  <a16:creationId xmlns:a16="http://schemas.microsoft.com/office/drawing/2014/main" id="{AD5941A9-7789-2994-54B4-B5EF5D41E8F9}"/>
                </a:ext>
              </a:extLst>
            </p:cNvPr>
            <p:cNvSpPr/>
            <p:nvPr/>
          </p:nvSpPr>
          <p:spPr>
            <a:xfrm>
              <a:off x="961200" y="1109075"/>
              <a:ext cx="3109800" cy="1392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88C00AE-321B-9286-D107-B094F1C9CA91}"/>
              </a:ext>
            </a:extLst>
          </p:cNvPr>
          <p:cNvGrpSpPr/>
          <p:nvPr/>
        </p:nvGrpSpPr>
        <p:grpSpPr>
          <a:xfrm>
            <a:off x="6306344" y="1573902"/>
            <a:ext cx="4568890" cy="1922544"/>
            <a:chOff x="6317625" y="1380148"/>
            <a:chExt cx="3570311" cy="1502352"/>
          </a:xfrm>
        </p:grpSpPr>
        <p:pic>
          <p:nvPicPr>
            <p:cNvPr id="9" name="Google Shape;495;p37">
              <a:extLst>
                <a:ext uri="{FF2B5EF4-FFF2-40B4-BE49-F238E27FC236}">
                  <a16:creationId xmlns:a16="http://schemas.microsoft.com/office/drawing/2014/main" id="{436BA3F8-ED0D-685C-7EBD-C6921EF9D42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7263" t="28783" r="21230" b="40935"/>
            <a:stretch/>
          </p:blipFill>
          <p:spPr>
            <a:xfrm>
              <a:off x="6317625" y="1380148"/>
              <a:ext cx="3570311" cy="14651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499;p37">
              <a:extLst>
                <a:ext uri="{FF2B5EF4-FFF2-40B4-BE49-F238E27FC236}">
                  <a16:creationId xmlns:a16="http://schemas.microsoft.com/office/drawing/2014/main" id="{515923CE-DF6A-47BB-6ED4-441A1A240C85}"/>
                </a:ext>
              </a:extLst>
            </p:cNvPr>
            <p:cNvSpPr/>
            <p:nvPr/>
          </p:nvSpPr>
          <p:spPr>
            <a:xfrm>
              <a:off x="7678075" y="2630450"/>
              <a:ext cx="371100" cy="2499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02;p37">
              <a:extLst>
                <a:ext uri="{FF2B5EF4-FFF2-40B4-BE49-F238E27FC236}">
                  <a16:creationId xmlns:a16="http://schemas.microsoft.com/office/drawing/2014/main" id="{ED10C33C-90CD-993F-12C5-4F82EF7D7329}"/>
                </a:ext>
              </a:extLst>
            </p:cNvPr>
            <p:cNvSpPr/>
            <p:nvPr/>
          </p:nvSpPr>
          <p:spPr>
            <a:xfrm>
              <a:off x="8092325" y="2632600"/>
              <a:ext cx="349200" cy="2499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05;p37">
              <a:extLst>
                <a:ext uri="{FF2B5EF4-FFF2-40B4-BE49-F238E27FC236}">
                  <a16:creationId xmlns:a16="http://schemas.microsoft.com/office/drawing/2014/main" id="{03429E4B-4490-B1D2-DA0C-593F285C4820}"/>
                </a:ext>
              </a:extLst>
            </p:cNvPr>
            <p:cNvSpPr/>
            <p:nvPr/>
          </p:nvSpPr>
          <p:spPr>
            <a:xfrm>
              <a:off x="6548325" y="2040000"/>
              <a:ext cx="3144600" cy="1869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5D9381D-47C6-05C3-8FC6-BF99EB0C49AF}"/>
              </a:ext>
            </a:extLst>
          </p:cNvPr>
          <p:cNvCxnSpPr>
            <a:cxnSpLocks/>
          </p:cNvCxnSpPr>
          <p:nvPr/>
        </p:nvCxnSpPr>
        <p:spPr>
          <a:xfrm>
            <a:off x="7604697" y="3333798"/>
            <a:ext cx="436941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6E1F401-1875-EBEF-6803-DD142B68B549}"/>
              </a:ext>
            </a:extLst>
          </p:cNvPr>
          <p:cNvCxnSpPr>
            <a:cxnSpLocks/>
          </p:cNvCxnSpPr>
          <p:nvPr/>
        </p:nvCxnSpPr>
        <p:spPr>
          <a:xfrm>
            <a:off x="5787425" y="1825497"/>
            <a:ext cx="814143" cy="666361"/>
          </a:xfrm>
          <a:prstGeom prst="straightConnector1">
            <a:avLst/>
          </a:prstGeom>
          <a:ln w="31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B8CA56A-0E77-3384-82DE-C91663BE2DC4}"/>
              </a:ext>
            </a:extLst>
          </p:cNvPr>
          <p:cNvCxnSpPr>
            <a:cxnSpLocks/>
          </p:cNvCxnSpPr>
          <p:nvPr/>
        </p:nvCxnSpPr>
        <p:spPr>
          <a:xfrm>
            <a:off x="6195577" y="1168861"/>
            <a:ext cx="0" cy="989817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839F4AE-BD84-A217-5349-99CD266B3E32}"/>
              </a:ext>
            </a:extLst>
          </p:cNvPr>
          <p:cNvSpPr/>
          <p:nvPr/>
        </p:nvSpPr>
        <p:spPr>
          <a:xfrm>
            <a:off x="3810993" y="759893"/>
            <a:ext cx="2737509" cy="3458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업로드 된 파일을 다운로드 할 수 있다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4BDDAE1-B6B2-52C1-7AB4-F4C29E752D4D}"/>
              </a:ext>
            </a:extLst>
          </p:cNvPr>
          <p:cNvSpPr/>
          <p:nvPr/>
        </p:nvSpPr>
        <p:spPr>
          <a:xfrm>
            <a:off x="5753739" y="3082375"/>
            <a:ext cx="1837847" cy="5081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작성한 공지</a:t>
            </a:r>
            <a:r>
              <a:rPr lang="en-US" altLang="ko-KR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이벤트</a:t>
            </a:r>
            <a:endParaRPr lang="en-US" altLang="ko-KR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수정 페이지로 이동한다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21C1CBF-3244-8F55-053D-ADCF27894018}"/>
              </a:ext>
            </a:extLst>
          </p:cNvPr>
          <p:cNvCxnSpPr>
            <a:cxnSpLocks/>
          </p:cNvCxnSpPr>
          <p:nvPr/>
        </p:nvCxnSpPr>
        <p:spPr>
          <a:xfrm flipH="1" flipV="1">
            <a:off x="5909055" y="4436023"/>
            <a:ext cx="550449" cy="528227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DE17A3D-563E-FFB9-0EC8-12FEC526F524}"/>
              </a:ext>
            </a:extLst>
          </p:cNvPr>
          <p:cNvCxnSpPr>
            <a:cxnSpLocks/>
          </p:cNvCxnSpPr>
          <p:nvPr/>
        </p:nvCxnSpPr>
        <p:spPr>
          <a:xfrm>
            <a:off x="9080248" y="3338229"/>
            <a:ext cx="482599" cy="0"/>
          </a:xfrm>
          <a:prstGeom prst="straightConnector1">
            <a:avLst/>
          </a:prstGeom>
          <a:ln w="31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C719557-1FDF-6E12-BAC6-E00C9363DE67}"/>
              </a:ext>
            </a:extLst>
          </p:cNvPr>
          <p:cNvCxnSpPr>
            <a:cxnSpLocks/>
          </p:cNvCxnSpPr>
          <p:nvPr/>
        </p:nvCxnSpPr>
        <p:spPr>
          <a:xfrm flipV="1">
            <a:off x="9562847" y="3333798"/>
            <a:ext cx="0" cy="455285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43FDDB2-D105-2671-CE9C-FA73242DFD66}"/>
              </a:ext>
            </a:extLst>
          </p:cNvPr>
          <p:cNvSpPr/>
          <p:nvPr/>
        </p:nvSpPr>
        <p:spPr>
          <a:xfrm>
            <a:off x="6575504" y="3789083"/>
            <a:ext cx="3893372" cy="5429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클릭한 공지</a:t>
            </a:r>
            <a:r>
              <a:rPr lang="en-US" altLang="ko-KR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이벤트를 비활성화 한다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비활성화 된 공지</a:t>
            </a:r>
            <a:r>
              <a:rPr lang="en-US" altLang="ko-KR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이벤트는 자유게시판에서 조회 불가능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C92982A-7B9F-FB62-C88A-C4FB703399E0}"/>
              </a:ext>
            </a:extLst>
          </p:cNvPr>
          <p:cNvSpPr/>
          <p:nvPr/>
        </p:nvSpPr>
        <p:spPr>
          <a:xfrm>
            <a:off x="6082155" y="5063826"/>
            <a:ext cx="3694475" cy="8920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공지사항</a:t>
            </a:r>
            <a:r>
              <a:rPr lang="en-US" altLang="ko-KR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또는 이벤트의 작성 내용을 확인 할 수 있다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(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제목</a:t>
            </a:r>
            <a:r>
              <a:rPr lang="en-US" altLang="ko-KR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작성자</a:t>
            </a:r>
            <a:r>
              <a:rPr lang="en-US" altLang="ko-KR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등록일</a:t>
            </a:r>
            <a:r>
              <a:rPr lang="en-US" altLang="ko-KR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썸네일</a:t>
            </a:r>
            <a:r>
              <a:rPr lang="en-US" altLang="ko-KR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첨부파일</a:t>
            </a:r>
            <a:r>
              <a:rPr lang="en-US" altLang="ko-KR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)</a:t>
            </a:r>
          </a:p>
          <a:p>
            <a:pPr algn="ctr"/>
            <a:endParaRPr lang="en-US" altLang="ko-KR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단</a:t>
            </a:r>
            <a:r>
              <a:rPr lang="en-US" altLang="ko-KR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썸네일은 이벤트의 경우에만 한정된다</a:t>
            </a:r>
          </a:p>
        </p:txBody>
      </p:sp>
    </p:spTree>
    <p:extLst>
      <p:ext uri="{BB962C8B-B14F-4D97-AF65-F5344CB8AC3E}">
        <p14:creationId xmlns:p14="http://schemas.microsoft.com/office/powerpoint/2010/main" val="5767565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433D730F-40F7-CFBA-F23E-BD042AC5924E}"/>
              </a:ext>
            </a:extLst>
          </p:cNvPr>
          <p:cNvSpPr/>
          <p:nvPr/>
        </p:nvSpPr>
        <p:spPr>
          <a:xfrm>
            <a:off x="5835802" y="1130300"/>
            <a:ext cx="4559148" cy="4470400"/>
          </a:xfrm>
          <a:prstGeom prst="roundRect">
            <a:avLst>
              <a:gd name="adj" fmla="val 587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6DE845E-56C1-8EEA-6D03-413869984EAF}"/>
              </a:ext>
            </a:extLst>
          </p:cNvPr>
          <p:cNvSpPr/>
          <p:nvPr/>
        </p:nvSpPr>
        <p:spPr>
          <a:xfrm>
            <a:off x="1255441" y="1734458"/>
            <a:ext cx="4445189" cy="3245280"/>
          </a:xfrm>
          <a:prstGeom prst="roundRect">
            <a:avLst>
              <a:gd name="adj" fmla="val 6688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92B9A6C-B977-0924-3620-E5F742211BB4}"/>
              </a:ext>
            </a:extLst>
          </p:cNvPr>
          <p:cNvGrpSpPr/>
          <p:nvPr/>
        </p:nvGrpSpPr>
        <p:grpSpPr>
          <a:xfrm>
            <a:off x="5965689" y="1533712"/>
            <a:ext cx="4220259" cy="3655801"/>
            <a:chOff x="4729875" y="866423"/>
            <a:chExt cx="3337374" cy="2891002"/>
          </a:xfrm>
        </p:grpSpPr>
        <p:pic>
          <p:nvPicPr>
            <p:cNvPr id="2" name="Google Shape;515;p38">
              <a:extLst>
                <a:ext uri="{FF2B5EF4-FFF2-40B4-BE49-F238E27FC236}">
                  <a16:creationId xmlns:a16="http://schemas.microsoft.com/office/drawing/2014/main" id="{1B8B366E-BAE4-B886-1B41-981005270DAA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37875" t="27534" r="23328" b="12714"/>
            <a:stretch/>
          </p:blipFill>
          <p:spPr>
            <a:xfrm>
              <a:off x="4729875" y="866423"/>
              <a:ext cx="3337374" cy="28910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531;p38">
              <a:extLst>
                <a:ext uri="{FF2B5EF4-FFF2-40B4-BE49-F238E27FC236}">
                  <a16:creationId xmlns:a16="http://schemas.microsoft.com/office/drawing/2014/main" id="{F9914F68-8B60-07C5-50FC-6EEC52DD6078}"/>
                </a:ext>
              </a:extLst>
            </p:cNvPr>
            <p:cNvSpPr/>
            <p:nvPr/>
          </p:nvSpPr>
          <p:spPr>
            <a:xfrm>
              <a:off x="4827750" y="1617950"/>
              <a:ext cx="3174900" cy="3741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34;p38">
              <a:extLst>
                <a:ext uri="{FF2B5EF4-FFF2-40B4-BE49-F238E27FC236}">
                  <a16:creationId xmlns:a16="http://schemas.microsoft.com/office/drawing/2014/main" id="{6B259FD8-78ED-F187-6E06-9FFE5063068C}"/>
                </a:ext>
              </a:extLst>
            </p:cNvPr>
            <p:cNvSpPr/>
            <p:nvPr/>
          </p:nvSpPr>
          <p:spPr>
            <a:xfrm>
              <a:off x="5484675" y="3044650"/>
              <a:ext cx="2493300" cy="2043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36;p38">
              <a:extLst>
                <a:ext uri="{FF2B5EF4-FFF2-40B4-BE49-F238E27FC236}">
                  <a16:creationId xmlns:a16="http://schemas.microsoft.com/office/drawing/2014/main" id="{733BFC0E-7991-9A23-73B1-1E8A595267D6}"/>
                </a:ext>
              </a:extLst>
            </p:cNvPr>
            <p:cNvSpPr/>
            <p:nvPr/>
          </p:nvSpPr>
          <p:spPr>
            <a:xfrm>
              <a:off x="6102100" y="3535725"/>
              <a:ext cx="361200" cy="2217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38;p38">
              <a:extLst>
                <a:ext uri="{FF2B5EF4-FFF2-40B4-BE49-F238E27FC236}">
                  <a16:creationId xmlns:a16="http://schemas.microsoft.com/office/drawing/2014/main" id="{BAACC924-3DF9-2480-141A-1170FA009047}"/>
                </a:ext>
              </a:extLst>
            </p:cNvPr>
            <p:cNvSpPr/>
            <p:nvPr/>
          </p:nvSpPr>
          <p:spPr>
            <a:xfrm>
              <a:off x="6489025" y="3535725"/>
              <a:ext cx="361200" cy="2217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7F40A56-A3C4-DDA4-245D-1E059AFDC7BA}"/>
              </a:ext>
            </a:extLst>
          </p:cNvPr>
          <p:cNvGrpSpPr/>
          <p:nvPr/>
        </p:nvGrpSpPr>
        <p:grpSpPr>
          <a:xfrm>
            <a:off x="1510716" y="1960423"/>
            <a:ext cx="3973987" cy="2828415"/>
            <a:chOff x="571014" y="1158238"/>
            <a:chExt cx="3224545" cy="2295012"/>
          </a:xfrm>
        </p:grpSpPr>
        <p:pic>
          <p:nvPicPr>
            <p:cNvPr id="11" name="Google Shape;516;p38">
              <a:extLst>
                <a:ext uri="{FF2B5EF4-FFF2-40B4-BE49-F238E27FC236}">
                  <a16:creationId xmlns:a16="http://schemas.microsoft.com/office/drawing/2014/main" id="{2FEA3BA0-D8B5-3ECE-31B9-E932E5670EB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9205" t="28975" r="23311" b="23594"/>
            <a:stretch/>
          </p:blipFill>
          <p:spPr>
            <a:xfrm>
              <a:off x="571014" y="1158238"/>
              <a:ext cx="3224545" cy="22950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517;p38">
              <a:extLst>
                <a:ext uri="{FF2B5EF4-FFF2-40B4-BE49-F238E27FC236}">
                  <a16:creationId xmlns:a16="http://schemas.microsoft.com/office/drawing/2014/main" id="{98CE444F-3D84-E1C0-D261-617FB882A200}"/>
                </a:ext>
              </a:extLst>
            </p:cNvPr>
            <p:cNvSpPr/>
            <p:nvPr/>
          </p:nvSpPr>
          <p:spPr>
            <a:xfrm>
              <a:off x="3281450" y="1563225"/>
              <a:ext cx="412200" cy="3483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18;p38">
              <a:extLst>
                <a:ext uri="{FF2B5EF4-FFF2-40B4-BE49-F238E27FC236}">
                  <a16:creationId xmlns:a16="http://schemas.microsoft.com/office/drawing/2014/main" id="{3A9E839E-0FDA-E3B7-24A0-8BE7DE0DA4FA}"/>
                </a:ext>
              </a:extLst>
            </p:cNvPr>
            <p:cNvSpPr/>
            <p:nvPr/>
          </p:nvSpPr>
          <p:spPr>
            <a:xfrm>
              <a:off x="600200" y="1500550"/>
              <a:ext cx="3140100" cy="17136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19;p38">
              <a:extLst>
                <a:ext uri="{FF2B5EF4-FFF2-40B4-BE49-F238E27FC236}">
                  <a16:creationId xmlns:a16="http://schemas.microsoft.com/office/drawing/2014/main" id="{926075E4-386D-58FB-FCB2-C29D8D371B62}"/>
                </a:ext>
              </a:extLst>
            </p:cNvPr>
            <p:cNvSpPr/>
            <p:nvPr/>
          </p:nvSpPr>
          <p:spPr>
            <a:xfrm>
              <a:off x="1200425" y="2953225"/>
              <a:ext cx="2493300" cy="2043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22;p38">
              <a:extLst>
                <a:ext uri="{FF2B5EF4-FFF2-40B4-BE49-F238E27FC236}">
                  <a16:creationId xmlns:a16="http://schemas.microsoft.com/office/drawing/2014/main" id="{7BD259E6-F9FD-6414-D788-DA41646B5A5C}"/>
                </a:ext>
              </a:extLst>
            </p:cNvPr>
            <p:cNvSpPr/>
            <p:nvPr/>
          </p:nvSpPr>
          <p:spPr>
            <a:xfrm>
              <a:off x="1256950" y="1900650"/>
              <a:ext cx="2265900" cy="2217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26;p38">
              <a:extLst>
                <a:ext uri="{FF2B5EF4-FFF2-40B4-BE49-F238E27FC236}">
                  <a16:creationId xmlns:a16="http://schemas.microsoft.com/office/drawing/2014/main" id="{E235F62F-9989-82CA-B32A-13059677B785}"/>
                </a:ext>
              </a:extLst>
            </p:cNvPr>
            <p:cNvSpPr/>
            <p:nvPr/>
          </p:nvSpPr>
          <p:spPr>
            <a:xfrm>
              <a:off x="1822375" y="3231550"/>
              <a:ext cx="361200" cy="2217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28;p38">
              <a:extLst>
                <a:ext uri="{FF2B5EF4-FFF2-40B4-BE49-F238E27FC236}">
                  <a16:creationId xmlns:a16="http://schemas.microsoft.com/office/drawing/2014/main" id="{BB9042DF-42F5-A76C-5ACE-A4E63A74B24F}"/>
                </a:ext>
              </a:extLst>
            </p:cNvPr>
            <p:cNvSpPr/>
            <p:nvPr/>
          </p:nvSpPr>
          <p:spPr>
            <a:xfrm>
              <a:off x="2209300" y="3231550"/>
              <a:ext cx="361200" cy="2217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E177E1-D782-60F1-B591-34EF07B33B90}"/>
              </a:ext>
            </a:extLst>
          </p:cNvPr>
          <p:cNvSpPr/>
          <p:nvPr/>
        </p:nvSpPr>
        <p:spPr>
          <a:xfrm>
            <a:off x="1850215" y="3640798"/>
            <a:ext cx="3358054" cy="3361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본문내용은 스타일을 주거나 표</a:t>
            </a:r>
            <a:r>
              <a:rPr lang="en-US" altLang="ko-KR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그림을 삽입 가능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14B2ACC-B886-9CDB-1E33-5AFF2F102A8B}"/>
              </a:ext>
            </a:extLst>
          </p:cNvPr>
          <p:cNvCxnSpPr>
            <a:cxnSpLocks/>
          </p:cNvCxnSpPr>
          <p:nvPr/>
        </p:nvCxnSpPr>
        <p:spPr>
          <a:xfrm flipH="1">
            <a:off x="5105107" y="1939476"/>
            <a:ext cx="11458" cy="52006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7514618-89C3-9D50-62A3-C2E643A871AF}"/>
              </a:ext>
            </a:extLst>
          </p:cNvPr>
          <p:cNvCxnSpPr>
            <a:cxnSpLocks/>
          </p:cNvCxnSpPr>
          <p:nvPr/>
        </p:nvCxnSpPr>
        <p:spPr>
          <a:xfrm flipH="1" flipV="1">
            <a:off x="2946728" y="3360501"/>
            <a:ext cx="263924" cy="280297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FDC4A2E-B9D4-3822-C8DF-B0A0F32530BE}"/>
              </a:ext>
            </a:extLst>
          </p:cNvPr>
          <p:cNvSpPr/>
          <p:nvPr/>
        </p:nvSpPr>
        <p:spPr>
          <a:xfrm>
            <a:off x="1969437" y="4914497"/>
            <a:ext cx="1261134" cy="3361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작성한 내용 등록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051ADF5-93C8-6CC5-1248-7A8F9C6118FD}"/>
              </a:ext>
            </a:extLst>
          </p:cNvPr>
          <p:cNvSpPr/>
          <p:nvPr/>
        </p:nvSpPr>
        <p:spPr>
          <a:xfrm>
            <a:off x="3267740" y="4916039"/>
            <a:ext cx="1940529" cy="3361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공지</a:t>
            </a:r>
            <a:r>
              <a:rPr lang="en-US" altLang="ko-KR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이벤트 리스트로 이동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82993BB-4155-7F9E-2C06-313991AF0C73}"/>
              </a:ext>
            </a:extLst>
          </p:cNvPr>
          <p:cNvCxnSpPr>
            <a:cxnSpLocks/>
          </p:cNvCxnSpPr>
          <p:nvPr/>
        </p:nvCxnSpPr>
        <p:spPr>
          <a:xfrm>
            <a:off x="4012343" y="4642032"/>
            <a:ext cx="208480" cy="0"/>
          </a:xfrm>
          <a:prstGeom prst="straightConnector1">
            <a:avLst/>
          </a:prstGeom>
          <a:ln w="31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558C4BE-7328-DB62-2943-7FDFE936F953}"/>
              </a:ext>
            </a:extLst>
          </p:cNvPr>
          <p:cNvCxnSpPr>
            <a:cxnSpLocks/>
          </p:cNvCxnSpPr>
          <p:nvPr/>
        </p:nvCxnSpPr>
        <p:spPr>
          <a:xfrm flipV="1">
            <a:off x="4220823" y="4642032"/>
            <a:ext cx="0" cy="234087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B45A706-0A49-7A20-668D-648FA86027ED}"/>
              </a:ext>
            </a:extLst>
          </p:cNvPr>
          <p:cNvSpPr/>
          <p:nvPr/>
        </p:nvSpPr>
        <p:spPr>
          <a:xfrm>
            <a:off x="2041946" y="1182043"/>
            <a:ext cx="3482019" cy="7181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공지사항</a:t>
            </a:r>
            <a:r>
              <a:rPr lang="en-US" altLang="ko-KR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이벤트를 등록하기 위한 작성이 가능하다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썸네일의 경우 드롭 다운 이벤트</a:t>
            </a:r>
            <a:r>
              <a:rPr lang="en-US" altLang="ko-KR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선택 시 활성화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첨부파일은 여러 개 등록 가능하다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26254BB-7B42-D5EA-3BB5-A48A71A4EA6F}"/>
              </a:ext>
            </a:extLst>
          </p:cNvPr>
          <p:cNvSpPr/>
          <p:nvPr/>
        </p:nvSpPr>
        <p:spPr>
          <a:xfrm>
            <a:off x="8600209" y="1407817"/>
            <a:ext cx="2213828" cy="4958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공지사항의 경우에는 안보이며 </a:t>
            </a:r>
            <a:endParaRPr lang="en-US" altLang="ko-KR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이벤트 수정의 경우 활성화된다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752A2EC-98A1-E833-6634-9AA2FCCBE260}"/>
              </a:ext>
            </a:extLst>
          </p:cNvPr>
          <p:cNvCxnSpPr>
            <a:cxnSpLocks/>
          </p:cNvCxnSpPr>
          <p:nvPr/>
        </p:nvCxnSpPr>
        <p:spPr>
          <a:xfrm>
            <a:off x="10121043" y="2720584"/>
            <a:ext cx="208480" cy="0"/>
          </a:xfrm>
          <a:prstGeom prst="straightConnector1">
            <a:avLst/>
          </a:prstGeom>
          <a:ln w="31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0C02ABD7-6A80-E347-1B43-66DE93CCE163}"/>
              </a:ext>
            </a:extLst>
          </p:cNvPr>
          <p:cNvCxnSpPr>
            <a:cxnSpLocks/>
          </p:cNvCxnSpPr>
          <p:nvPr/>
        </p:nvCxnSpPr>
        <p:spPr>
          <a:xfrm>
            <a:off x="10329523" y="1960423"/>
            <a:ext cx="0" cy="760161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1751003-633B-FBC2-EDEE-41334A818F6C}"/>
              </a:ext>
            </a:extLst>
          </p:cNvPr>
          <p:cNvSpPr/>
          <p:nvPr/>
        </p:nvSpPr>
        <p:spPr>
          <a:xfrm>
            <a:off x="5766257" y="5343501"/>
            <a:ext cx="2391426" cy="4816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작성한 내용을 </a:t>
            </a:r>
            <a:r>
              <a:rPr lang="ko-KR" altLang="en-US" sz="110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반영하고 조회중인 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공지 또는 이벤트 </a:t>
            </a:r>
            <a:r>
              <a:rPr lang="ko-KR" altLang="en-US" sz="110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페이지로 이동</a:t>
            </a:r>
            <a:endParaRPr lang="ko-KR" altLang="en-US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8909FDA-67F4-8ABE-C3A4-7A44A3779776}"/>
              </a:ext>
            </a:extLst>
          </p:cNvPr>
          <p:cNvSpPr/>
          <p:nvPr/>
        </p:nvSpPr>
        <p:spPr>
          <a:xfrm>
            <a:off x="8200751" y="5337841"/>
            <a:ext cx="2391426" cy="4816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내용을 반영하지 </a:t>
            </a:r>
            <a:r>
              <a:rPr lang="ko-KR" altLang="en-US" sz="110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않고 조회중인 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공지 또는 이벤트 </a:t>
            </a:r>
            <a:r>
              <a:rPr lang="ko-KR" altLang="en-US" sz="110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페이지로 이동</a:t>
            </a:r>
            <a:endParaRPr lang="ko-KR" altLang="en-US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F7BA922-25A6-DF01-7881-D59AEE1E27E8}"/>
              </a:ext>
            </a:extLst>
          </p:cNvPr>
          <p:cNvCxnSpPr>
            <a:cxnSpLocks/>
          </p:cNvCxnSpPr>
          <p:nvPr/>
        </p:nvCxnSpPr>
        <p:spPr>
          <a:xfrm>
            <a:off x="8666893" y="5049338"/>
            <a:ext cx="646630" cy="0"/>
          </a:xfrm>
          <a:prstGeom prst="straightConnector1">
            <a:avLst/>
          </a:prstGeom>
          <a:ln w="31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09ED2FE-5FF5-1E7B-D3DA-44E59B3D7059}"/>
              </a:ext>
            </a:extLst>
          </p:cNvPr>
          <p:cNvCxnSpPr>
            <a:cxnSpLocks/>
          </p:cNvCxnSpPr>
          <p:nvPr/>
        </p:nvCxnSpPr>
        <p:spPr>
          <a:xfrm flipV="1">
            <a:off x="9313523" y="5049338"/>
            <a:ext cx="0" cy="234087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3CEBE7D-C74A-BC42-E376-625C4512921C}"/>
              </a:ext>
            </a:extLst>
          </p:cNvPr>
          <p:cNvCxnSpPr>
            <a:cxnSpLocks/>
          </p:cNvCxnSpPr>
          <p:nvPr/>
        </p:nvCxnSpPr>
        <p:spPr>
          <a:xfrm>
            <a:off x="7041599" y="5049338"/>
            <a:ext cx="646630" cy="0"/>
          </a:xfrm>
          <a:prstGeom prst="straightConnector1">
            <a:avLst/>
          </a:prstGeom>
          <a:ln w="31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25F38D1-6B58-FA17-DDB9-36B471A941C2}"/>
              </a:ext>
            </a:extLst>
          </p:cNvPr>
          <p:cNvCxnSpPr>
            <a:cxnSpLocks/>
          </p:cNvCxnSpPr>
          <p:nvPr/>
        </p:nvCxnSpPr>
        <p:spPr>
          <a:xfrm flipV="1">
            <a:off x="7041599" y="5049337"/>
            <a:ext cx="0" cy="234087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B604D24-EB14-3E6E-A271-5B88D070A014}"/>
              </a:ext>
            </a:extLst>
          </p:cNvPr>
          <p:cNvCxnSpPr>
            <a:cxnSpLocks/>
          </p:cNvCxnSpPr>
          <p:nvPr/>
        </p:nvCxnSpPr>
        <p:spPr>
          <a:xfrm>
            <a:off x="2785723" y="4638607"/>
            <a:ext cx="208480" cy="0"/>
          </a:xfrm>
          <a:prstGeom prst="straightConnector1">
            <a:avLst/>
          </a:prstGeom>
          <a:ln w="31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C54C4C0-3A3E-7CF0-FD4E-7B286794FF36}"/>
              </a:ext>
            </a:extLst>
          </p:cNvPr>
          <p:cNvCxnSpPr>
            <a:cxnSpLocks/>
          </p:cNvCxnSpPr>
          <p:nvPr/>
        </p:nvCxnSpPr>
        <p:spPr>
          <a:xfrm flipV="1">
            <a:off x="2785723" y="4638607"/>
            <a:ext cx="0" cy="234087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2686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Google Shape;545;p39">
            <a:extLst>
              <a:ext uri="{FF2B5EF4-FFF2-40B4-BE49-F238E27FC236}">
                <a16:creationId xmlns:a16="http://schemas.microsoft.com/office/drawing/2014/main" id="{F2492ACE-0C70-BDDC-1F2D-F8FF61D350F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5588" t="8849" r="18138" b="17982"/>
          <a:stretch/>
        </p:blipFill>
        <p:spPr>
          <a:xfrm>
            <a:off x="1318162" y="698637"/>
            <a:ext cx="6307889" cy="561059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46;p39">
            <a:extLst>
              <a:ext uri="{FF2B5EF4-FFF2-40B4-BE49-F238E27FC236}">
                <a16:creationId xmlns:a16="http://schemas.microsoft.com/office/drawing/2014/main" id="{60C72D12-03BA-7F88-7997-1056141B4E58}"/>
              </a:ext>
            </a:extLst>
          </p:cNvPr>
          <p:cNvSpPr/>
          <p:nvPr/>
        </p:nvSpPr>
        <p:spPr>
          <a:xfrm>
            <a:off x="1874491" y="2638419"/>
            <a:ext cx="725502" cy="86860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47;p39">
            <a:extLst>
              <a:ext uri="{FF2B5EF4-FFF2-40B4-BE49-F238E27FC236}">
                <a16:creationId xmlns:a16="http://schemas.microsoft.com/office/drawing/2014/main" id="{3219FD7F-2BEC-5341-7E63-C530DD5D538E}"/>
              </a:ext>
            </a:extLst>
          </p:cNvPr>
          <p:cNvSpPr/>
          <p:nvPr/>
        </p:nvSpPr>
        <p:spPr>
          <a:xfrm>
            <a:off x="1874491" y="2796974"/>
            <a:ext cx="5056164" cy="2481333"/>
          </a:xfrm>
          <a:custGeom>
            <a:avLst/>
            <a:gdLst/>
            <a:ahLst/>
            <a:cxnLst/>
            <a:rect l="l" t="t" r="r" b="b"/>
            <a:pathLst>
              <a:path w="128740" h="62630" extrusionOk="0">
                <a:moveTo>
                  <a:pt x="18268" y="0"/>
                </a:moveTo>
                <a:lnTo>
                  <a:pt x="128740" y="0"/>
                </a:lnTo>
                <a:lnTo>
                  <a:pt x="128740" y="62630"/>
                </a:lnTo>
                <a:lnTo>
                  <a:pt x="0" y="62630"/>
                </a:lnTo>
                <a:lnTo>
                  <a:pt x="0" y="2087"/>
                </a:ln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Google Shape;548;p39">
            <a:extLst>
              <a:ext uri="{FF2B5EF4-FFF2-40B4-BE49-F238E27FC236}">
                <a16:creationId xmlns:a16="http://schemas.microsoft.com/office/drawing/2014/main" id="{3D12F57C-9E08-1DD2-9E04-E33B91A4BD22}"/>
              </a:ext>
            </a:extLst>
          </p:cNvPr>
          <p:cNvSpPr/>
          <p:nvPr/>
        </p:nvSpPr>
        <p:spPr>
          <a:xfrm>
            <a:off x="3053431" y="5581589"/>
            <a:ext cx="2640046" cy="392703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549;p39">
            <a:extLst>
              <a:ext uri="{FF2B5EF4-FFF2-40B4-BE49-F238E27FC236}">
                <a16:creationId xmlns:a16="http://schemas.microsoft.com/office/drawing/2014/main" id="{1D4BF837-C160-781B-842F-DFFE845B95CB}"/>
              </a:ext>
            </a:extLst>
          </p:cNvPr>
          <p:cNvSpPr/>
          <p:nvPr/>
        </p:nvSpPr>
        <p:spPr>
          <a:xfrm>
            <a:off x="6368781" y="3169154"/>
            <a:ext cx="317110" cy="2019614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552;p39">
            <a:extLst>
              <a:ext uri="{FF2B5EF4-FFF2-40B4-BE49-F238E27FC236}">
                <a16:creationId xmlns:a16="http://schemas.microsoft.com/office/drawing/2014/main" id="{4BCADE47-FE80-4B04-D5D2-F9963C6EFBF2}"/>
              </a:ext>
            </a:extLst>
          </p:cNvPr>
          <p:cNvSpPr/>
          <p:nvPr/>
        </p:nvSpPr>
        <p:spPr>
          <a:xfrm>
            <a:off x="6361888" y="5298988"/>
            <a:ext cx="510133" cy="282404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555;p39">
            <a:extLst>
              <a:ext uri="{FF2B5EF4-FFF2-40B4-BE49-F238E27FC236}">
                <a16:creationId xmlns:a16="http://schemas.microsoft.com/office/drawing/2014/main" id="{42EE42A5-389A-C61A-9EE3-B23087B17F7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5226" y="1595850"/>
            <a:ext cx="3437101" cy="284174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556;p39">
            <a:extLst>
              <a:ext uri="{FF2B5EF4-FFF2-40B4-BE49-F238E27FC236}">
                <a16:creationId xmlns:a16="http://schemas.microsoft.com/office/drawing/2014/main" id="{1F4F5F44-5C52-80B2-ED8C-7818F304F88D}"/>
              </a:ext>
            </a:extLst>
          </p:cNvPr>
          <p:cNvSpPr/>
          <p:nvPr/>
        </p:nvSpPr>
        <p:spPr>
          <a:xfrm>
            <a:off x="8750828" y="3623882"/>
            <a:ext cx="485886" cy="282404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57;p39">
            <a:extLst>
              <a:ext uri="{FF2B5EF4-FFF2-40B4-BE49-F238E27FC236}">
                <a16:creationId xmlns:a16="http://schemas.microsoft.com/office/drawing/2014/main" id="{6DA3E7EC-133F-687B-A1C6-2EF7103AABE9}"/>
              </a:ext>
            </a:extLst>
          </p:cNvPr>
          <p:cNvSpPr/>
          <p:nvPr/>
        </p:nvSpPr>
        <p:spPr>
          <a:xfrm>
            <a:off x="9312822" y="3623882"/>
            <a:ext cx="485886" cy="282404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E599224-BB8F-EA9F-2F3A-F9A303FECA03}"/>
              </a:ext>
            </a:extLst>
          </p:cNvPr>
          <p:cNvSpPr/>
          <p:nvPr/>
        </p:nvSpPr>
        <p:spPr>
          <a:xfrm>
            <a:off x="8220622" y="1265650"/>
            <a:ext cx="2184400" cy="3302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삭제 </a:t>
            </a:r>
            <a:r>
              <a:rPr lang="ko-KR" altLang="en-US" sz="1400" dirty="0" err="1">
                <a:solidFill>
                  <a:schemeClr val="tx1"/>
                </a:solidFill>
              </a:rPr>
              <a:t>모달</a:t>
            </a:r>
            <a:r>
              <a:rPr lang="ko-KR" altLang="en-US" sz="1400" dirty="0">
                <a:solidFill>
                  <a:schemeClr val="tx1"/>
                </a:solidFill>
              </a:rPr>
              <a:t> 창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AA10F75-00A2-9FFF-C09D-BCA4276FC4B1}"/>
              </a:ext>
            </a:extLst>
          </p:cNvPr>
          <p:cNvCxnSpPr>
            <a:cxnSpLocks/>
          </p:cNvCxnSpPr>
          <p:nvPr/>
        </p:nvCxnSpPr>
        <p:spPr>
          <a:xfrm>
            <a:off x="6041284" y="2278914"/>
            <a:ext cx="0" cy="497379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16DB7F9-A33C-BBC1-3090-3D859BE9F414}"/>
              </a:ext>
            </a:extLst>
          </p:cNvPr>
          <p:cNvSpPr/>
          <p:nvPr/>
        </p:nvSpPr>
        <p:spPr>
          <a:xfrm>
            <a:off x="5075023" y="1737272"/>
            <a:ext cx="2485603" cy="5313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회원들이 작성한 자유게시판 글을 </a:t>
            </a:r>
            <a:endParaRPr lang="en-US" altLang="ko-KR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리스트 형식으로 조회 가능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C6A8F52-C9C8-B816-AB19-806F744B9462}"/>
              </a:ext>
            </a:extLst>
          </p:cNvPr>
          <p:cNvSpPr/>
          <p:nvPr/>
        </p:nvSpPr>
        <p:spPr>
          <a:xfrm>
            <a:off x="6872021" y="4073010"/>
            <a:ext cx="2391426" cy="4816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선택한 클래스를 </a:t>
            </a:r>
            <a:r>
              <a:rPr lang="ko-KR" altLang="en-US" sz="1100" dirty="0" err="1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종강처리하고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 </a:t>
            </a:r>
            <a:endParaRPr lang="en-US" altLang="ko-KR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클래스 리스트 페이지로 이동한다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D909FB-364F-92A1-78F0-6D78F0181E82}"/>
              </a:ext>
            </a:extLst>
          </p:cNvPr>
          <p:cNvSpPr/>
          <p:nvPr/>
        </p:nvSpPr>
        <p:spPr>
          <a:xfrm>
            <a:off x="8316418" y="4670054"/>
            <a:ext cx="2577819" cy="4816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클릭 시 </a:t>
            </a:r>
            <a:r>
              <a:rPr lang="ko-KR" altLang="en-US" sz="1100" dirty="0" err="1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모달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 창을 닫으며</a:t>
            </a:r>
            <a:r>
              <a:rPr lang="en-US" altLang="ko-KR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, </a:t>
            </a:r>
            <a:r>
              <a:rPr lang="ko-KR" altLang="en-US" sz="1100" dirty="0" err="1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모달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 창 </a:t>
            </a:r>
            <a:endParaRPr lang="en-US" altLang="ko-KR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이외의 다른 화면을 클릭해도 닫힌다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A2D357F-3ED9-D495-8575-AD3227AB58F3}"/>
              </a:ext>
            </a:extLst>
          </p:cNvPr>
          <p:cNvCxnSpPr>
            <a:cxnSpLocks/>
          </p:cNvCxnSpPr>
          <p:nvPr/>
        </p:nvCxnSpPr>
        <p:spPr>
          <a:xfrm>
            <a:off x="9824108" y="3789242"/>
            <a:ext cx="297926" cy="0"/>
          </a:xfrm>
          <a:prstGeom prst="straightConnector1">
            <a:avLst/>
          </a:prstGeom>
          <a:ln w="31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C96178D-EB2D-C54A-D1A1-32649C5B78FE}"/>
              </a:ext>
            </a:extLst>
          </p:cNvPr>
          <p:cNvCxnSpPr>
            <a:cxnSpLocks/>
          </p:cNvCxnSpPr>
          <p:nvPr/>
        </p:nvCxnSpPr>
        <p:spPr>
          <a:xfrm flipV="1">
            <a:off x="10122034" y="3789242"/>
            <a:ext cx="0" cy="827208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B750896-0BEB-0633-5B68-76306BA521CF}"/>
              </a:ext>
            </a:extLst>
          </p:cNvPr>
          <p:cNvCxnSpPr>
            <a:cxnSpLocks/>
          </p:cNvCxnSpPr>
          <p:nvPr/>
        </p:nvCxnSpPr>
        <p:spPr>
          <a:xfrm>
            <a:off x="8172763" y="3778847"/>
            <a:ext cx="539437" cy="0"/>
          </a:xfrm>
          <a:prstGeom prst="straightConnector1">
            <a:avLst/>
          </a:prstGeom>
          <a:ln w="31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423A445-E0A0-8444-74FF-21184B08AC81}"/>
              </a:ext>
            </a:extLst>
          </p:cNvPr>
          <p:cNvCxnSpPr>
            <a:cxnSpLocks/>
          </p:cNvCxnSpPr>
          <p:nvPr/>
        </p:nvCxnSpPr>
        <p:spPr>
          <a:xfrm flipV="1">
            <a:off x="8172763" y="3778846"/>
            <a:ext cx="0" cy="234087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F9E1543-07CB-EC91-0729-0D6C350F76E5}"/>
              </a:ext>
            </a:extLst>
          </p:cNvPr>
          <p:cNvSpPr/>
          <p:nvPr/>
        </p:nvSpPr>
        <p:spPr>
          <a:xfrm>
            <a:off x="1133636" y="2258213"/>
            <a:ext cx="2652832" cy="2999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드롭 다운을 이용하여 정렬이 가능하다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C3C6042-EE31-A6A3-1677-E014622B28D1}"/>
              </a:ext>
            </a:extLst>
          </p:cNvPr>
          <p:cNvCxnSpPr>
            <a:cxnSpLocks/>
          </p:cNvCxnSpPr>
          <p:nvPr/>
        </p:nvCxnSpPr>
        <p:spPr>
          <a:xfrm flipH="1">
            <a:off x="2622861" y="2576520"/>
            <a:ext cx="270207" cy="398985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8CF4FA7-6191-558E-1222-0EF4842B2AED}"/>
              </a:ext>
            </a:extLst>
          </p:cNvPr>
          <p:cNvSpPr/>
          <p:nvPr/>
        </p:nvSpPr>
        <p:spPr>
          <a:xfrm>
            <a:off x="687078" y="5374208"/>
            <a:ext cx="2257625" cy="4470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페이징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 기능을 활용 </a:t>
            </a:r>
            <a:endParaRPr lang="en-US" altLang="ko-KR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다음 리스트를 조회 가능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2FD2390-31B1-531B-B0DF-20F73044D765}"/>
              </a:ext>
            </a:extLst>
          </p:cNvPr>
          <p:cNvCxnSpPr>
            <a:cxnSpLocks/>
          </p:cNvCxnSpPr>
          <p:nvPr/>
        </p:nvCxnSpPr>
        <p:spPr>
          <a:xfrm>
            <a:off x="2989993" y="5455063"/>
            <a:ext cx="646630" cy="0"/>
          </a:xfrm>
          <a:prstGeom prst="straightConnector1">
            <a:avLst/>
          </a:prstGeom>
          <a:ln w="31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AB91DA5-ED43-ED1A-FEFE-FCA22764E4AE}"/>
              </a:ext>
            </a:extLst>
          </p:cNvPr>
          <p:cNvCxnSpPr>
            <a:cxnSpLocks/>
          </p:cNvCxnSpPr>
          <p:nvPr/>
        </p:nvCxnSpPr>
        <p:spPr>
          <a:xfrm flipV="1">
            <a:off x="3636623" y="5455063"/>
            <a:ext cx="0" cy="126329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F024A73-0238-55CE-58E4-37ECB64802BC}"/>
              </a:ext>
            </a:extLst>
          </p:cNvPr>
          <p:cNvSpPr/>
          <p:nvPr/>
        </p:nvSpPr>
        <p:spPr>
          <a:xfrm>
            <a:off x="5864711" y="5686660"/>
            <a:ext cx="2668309" cy="4816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체크된 게시물을 일괄 삭제 가능하다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삭제버튼 클릭 시 </a:t>
            </a:r>
            <a:r>
              <a:rPr lang="ko-KR" altLang="en-US" sz="1100" dirty="0" err="1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모달창이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 활성화된다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EABF5FF-358C-86F3-7BBB-1407FB21BC73}"/>
              </a:ext>
            </a:extLst>
          </p:cNvPr>
          <p:cNvCxnSpPr>
            <a:cxnSpLocks/>
          </p:cNvCxnSpPr>
          <p:nvPr/>
        </p:nvCxnSpPr>
        <p:spPr>
          <a:xfrm>
            <a:off x="6898596" y="5436013"/>
            <a:ext cx="646630" cy="0"/>
          </a:xfrm>
          <a:prstGeom prst="straightConnector1">
            <a:avLst/>
          </a:prstGeom>
          <a:ln w="31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22C096D-9949-F555-6E99-F158DBED04A1}"/>
              </a:ext>
            </a:extLst>
          </p:cNvPr>
          <p:cNvCxnSpPr>
            <a:cxnSpLocks/>
          </p:cNvCxnSpPr>
          <p:nvPr/>
        </p:nvCxnSpPr>
        <p:spPr>
          <a:xfrm flipV="1">
            <a:off x="7545226" y="5436013"/>
            <a:ext cx="0" cy="234087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3676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D9A45DAA-8681-C7DD-EAE7-520794DC9B36}"/>
              </a:ext>
            </a:extLst>
          </p:cNvPr>
          <p:cNvGrpSpPr/>
          <p:nvPr/>
        </p:nvGrpSpPr>
        <p:grpSpPr>
          <a:xfrm>
            <a:off x="5667501" y="3309041"/>
            <a:ext cx="4846904" cy="2694825"/>
            <a:chOff x="1372741" y="651625"/>
            <a:chExt cx="4846904" cy="2694825"/>
          </a:xfrm>
        </p:grpSpPr>
        <p:pic>
          <p:nvPicPr>
            <p:cNvPr id="2" name="Google Shape;571;p40">
              <a:extLst>
                <a:ext uri="{FF2B5EF4-FFF2-40B4-BE49-F238E27FC236}">
                  <a16:creationId xmlns:a16="http://schemas.microsoft.com/office/drawing/2014/main" id="{4401C922-1104-20F2-30EF-1400FF5A27EA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38032" t="26859" r="21714" b="33354"/>
            <a:stretch/>
          </p:blipFill>
          <p:spPr>
            <a:xfrm>
              <a:off x="1372741" y="651625"/>
              <a:ext cx="4846904" cy="2694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572;p40">
              <a:extLst>
                <a:ext uri="{FF2B5EF4-FFF2-40B4-BE49-F238E27FC236}">
                  <a16:creationId xmlns:a16="http://schemas.microsoft.com/office/drawing/2014/main" id="{A8EF30BA-6759-CB4E-8D04-168F2F0785FD}"/>
                </a:ext>
              </a:extLst>
            </p:cNvPr>
            <p:cNvSpPr/>
            <p:nvPr/>
          </p:nvSpPr>
          <p:spPr>
            <a:xfrm>
              <a:off x="1586733" y="1536737"/>
              <a:ext cx="4438379" cy="1083873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74;p40">
              <a:extLst>
                <a:ext uri="{FF2B5EF4-FFF2-40B4-BE49-F238E27FC236}">
                  <a16:creationId xmlns:a16="http://schemas.microsoft.com/office/drawing/2014/main" id="{460B486A-2ADD-3C88-6D64-D8F448323570}"/>
                </a:ext>
              </a:extLst>
            </p:cNvPr>
            <p:cNvSpPr/>
            <p:nvPr/>
          </p:nvSpPr>
          <p:spPr>
            <a:xfrm>
              <a:off x="1586733" y="1226399"/>
              <a:ext cx="474956" cy="310338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79;p40">
              <a:extLst>
                <a:ext uri="{FF2B5EF4-FFF2-40B4-BE49-F238E27FC236}">
                  <a16:creationId xmlns:a16="http://schemas.microsoft.com/office/drawing/2014/main" id="{0260E917-A05D-5772-B236-5F855E55D745}"/>
                </a:ext>
              </a:extLst>
            </p:cNvPr>
            <p:cNvSpPr/>
            <p:nvPr/>
          </p:nvSpPr>
          <p:spPr>
            <a:xfrm>
              <a:off x="3666921" y="3046905"/>
              <a:ext cx="267504" cy="229709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80;p40">
              <a:extLst>
                <a:ext uri="{FF2B5EF4-FFF2-40B4-BE49-F238E27FC236}">
                  <a16:creationId xmlns:a16="http://schemas.microsoft.com/office/drawing/2014/main" id="{36569394-C513-8590-674D-9C3E414AFEC2}"/>
                </a:ext>
              </a:extLst>
            </p:cNvPr>
            <p:cNvSpPr/>
            <p:nvPr/>
          </p:nvSpPr>
          <p:spPr>
            <a:xfrm>
              <a:off x="5452659" y="2792839"/>
              <a:ext cx="531648" cy="280102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84;p40">
              <a:extLst>
                <a:ext uri="{FF2B5EF4-FFF2-40B4-BE49-F238E27FC236}">
                  <a16:creationId xmlns:a16="http://schemas.microsoft.com/office/drawing/2014/main" id="{9384DB91-C9D0-7B4F-23E8-714A0E19E55C}"/>
                </a:ext>
              </a:extLst>
            </p:cNvPr>
            <p:cNvSpPr/>
            <p:nvPr/>
          </p:nvSpPr>
          <p:spPr>
            <a:xfrm>
              <a:off x="5556140" y="1258612"/>
              <a:ext cx="469076" cy="255745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86;p40">
              <a:extLst>
                <a:ext uri="{FF2B5EF4-FFF2-40B4-BE49-F238E27FC236}">
                  <a16:creationId xmlns:a16="http://schemas.microsoft.com/office/drawing/2014/main" id="{19BBD00D-B66E-950F-43DC-21FC064D7FC4}"/>
                </a:ext>
              </a:extLst>
            </p:cNvPr>
            <p:cNvSpPr/>
            <p:nvPr/>
          </p:nvSpPr>
          <p:spPr>
            <a:xfrm>
              <a:off x="5053118" y="1258612"/>
              <a:ext cx="469076" cy="255745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1E76C8C-806B-AAFC-EE0D-F1305ACF3759}"/>
              </a:ext>
            </a:extLst>
          </p:cNvPr>
          <p:cNvGrpSpPr/>
          <p:nvPr/>
        </p:nvGrpSpPr>
        <p:grpSpPr>
          <a:xfrm>
            <a:off x="5761150" y="764084"/>
            <a:ext cx="3011090" cy="2560430"/>
            <a:chOff x="1523000" y="3654580"/>
            <a:chExt cx="3254503" cy="2767412"/>
          </a:xfrm>
        </p:grpSpPr>
        <p:pic>
          <p:nvPicPr>
            <p:cNvPr id="6" name="Google Shape;573;p40">
              <a:extLst>
                <a:ext uri="{FF2B5EF4-FFF2-40B4-BE49-F238E27FC236}">
                  <a16:creationId xmlns:a16="http://schemas.microsoft.com/office/drawing/2014/main" id="{303552BB-3A20-5526-D6CE-61E343D3B6E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555" r="3798" b="5905"/>
            <a:stretch/>
          </p:blipFill>
          <p:spPr>
            <a:xfrm>
              <a:off x="1523000" y="3654580"/>
              <a:ext cx="3254503" cy="27674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594;p40">
              <a:extLst>
                <a:ext uri="{FF2B5EF4-FFF2-40B4-BE49-F238E27FC236}">
                  <a16:creationId xmlns:a16="http://schemas.microsoft.com/office/drawing/2014/main" id="{AA5CEC81-BE5D-44C6-36A4-8A41E34E80E5}"/>
                </a:ext>
              </a:extLst>
            </p:cNvPr>
            <p:cNvSpPr/>
            <p:nvPr/>
          </p:nvSpPr>
          <p:spPr>
            <a:xfrm>
              <a:off x="2647192" y="5482453"/>
              <a:ext cx="438841" cy="255745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95;p40">
              <a:extLst>
                <a:ext uri="{FF2B5EF4-FFF2-40B4-BE49-F238E27FC236}">
                  <a16:creationId xmlns:a16="http://schemas.microsoft.com/office/drawing/2014/main" id="{FA916981-2CEF-6BE8-0D9E-431961EE64F8}"/>
                </a:ext>
              </a:extLst>
            </p:cNvPr>
            <p:cNvSpPr/>
            <p:nvPr/>
          </p:nvSpPr>
          <p:spPr>
            <a:xfrm>
              <a:off x="3220414" y="5482453"/>
              <a:ext cx="438841" cy="255745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11DEC01-F2F3-9C7A-B3C2-5351A287411D}"/>
              </a:ext>
            </a:extLst>
          </p:cNvPr>
          <p:cNvGrpSpPr/>
          <p:nvPr/>
        </p:nvGrpSpPr>
        <p:grpSpPr>
          <a:xfrm>
            <a:off x="1121217" y="1593850"/>
            <a:ext cx="4581080" cy="3387296"/>
            <a:chOff x="7094417" y="1456034"/>
            <a:chExt cx="3412426" cy="2523182"/>
          </a:xfrm>
        </p:grpSpPr>
        <p:pic>
          <p:nvPicPr>
            <p:cNvPr id="19" name="Google Shape;603;p41">
              <a:extLst>
                <a:ext uri="{FF2B5EF4-FFF2-40B4-BE49-F238E27FC236}">
                  <a16:creationId xmlns:a16="http://schemas.microsoft.com/office/drawing/2014/main" id="{7BB7EEEC-ADB8-223F-16D9-41E6E71DCEEC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38319" t="27450" r="22012" b="20404"/>
            <a:stretch/>
          </p:blipFill>
          <p:spPr>
            <a:xfrm>
              <a:off x="7094417" y="1456034"/>
              <a:ext cx="3412426" cy="25231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604;p41">
              <a:extLst>
                <a:ext uri="{FF2B5EF4-FFF2-40B4-BE49-F238E27FC236}">
                  <a16:creationId xmlns:a16="http://schemas.microsoft.com/office/drawing/2014/main" id="{69BEDAC4-0E63-E041-F1D2-F7C0AE63A9FC}"/>
                </a:ext>
              </a:extLst>
            </p:cNvPr>
            <p:cNvSpPr/>
            <p:nvPr/>
          </p:nvSpPr>
          <p:spPr>
            <a:xfrm>
              <a:off x="7228706" y="1834122"/>
              <a:ext cx="3165300" cy="18585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07;p41">
              <a:extLst>
                <a:ext uri="{FF2B5EF4-FFF2-40B4-BE49-F238E27FC236}">
                  <a16:creationId xmlns:a16="http://schemas.microsoft.com/office/drawing/2014/main" id="{2E0E80F0-E405-275A-2C74-73176629CA93}"/>
                </a:ext>
              </a:extLst>
            </p:cNvPr>
            <p:cNvSpPr/>
            <p:nvPr/>
          </p:nvSpPr>
          <p:spPr>
            <a:xfrm>
              <a:off x="10062981" y="1892197"/>
              <a:ext cx="301800" cy="3951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10;p41">
              <a:extLst>
                <a:ext uri="{FF2B5EF4-FFF2-40B4-BE49-F238E27FC236}">
                  <a16:creationId xmlns:a16="http://schemas.microsoft.com/office/drawing/2014/main" id="{6FBA4332-C7FA-FDF6-832F-9E323F2A589F}"/>
                </a:ext>
              </a:extLst>
            </p:cNvPr>
            <p:cNvSpPr/>
            <p:nvPr/>
          </p:nvSpPr>
          <p:spPr>
            <a:xfrm>
              <a:off x="7899056" y="2622822"/>
              <a:ext cx="2265900" cy="2217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DB5F892-7170-03ED-1379-8B7D619CD998}"/>
              </a:ext>
            </a:extLst>
          </p:cNvPr>
          <p:cNvSpPr/>
          <p:nvPr/>
        </p:nvSpPr>
        <p:spPr>
          <a:xfrm>
            <a:off x="3923829" y="5386415"/>
            <a:ext cx="1692807" cy="2687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클릭 시 목록으로 이동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0B79997-BE2D-6189-5A08-2E5928EAB311}"/>
              </a:ext>
            </a:extLst>
          </p:cNvPr>
          <p:cNvSpPr/>
          <p:nvPr/>
        </p:nvSpPr>
        <p:spPr>
          <a:xfrm>
            <a:off x="4278981" y="5801396"/>
            <a:ext cx="2577819" cy="4483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리스트에서 선택한 게시물 조회 가능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또한 첨부파일을 다운로드 할 수 있다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EE077CC-3314-F79A-65B6-0C79F3E34D8D}"/>
              </a:ext>
            </a:extLst>
          </p:cNvPr>
          <p:cNvCxnSpPr>
            <a:cxnSpLocks/>
          </p:cNvCxnSpPr>
          <p:nvPr/>
        </p:nvCxnSpPr>
        <p:spPr>
          <a:xfrm flipV="1">
            <a:off x="7275221" y="5342670"/>
            <a:ext cx="230337" cy="588014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6CCE0F5-4663-8086-D9FC-78F79CDCFA59}"/>
              </a:ext>
            </a:extLst>
          </p:cNvPr>
          <p:cNvSpPr/>
          <p:nvPr/>
        </p:nvSpPr>
        <p:spPr>
          <a:xfrm>
            <a:off x="7095016" y="6008682"/>
            <a:ext cx="1733296" cy="4473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페이징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 기능을 활용 </a:t>
            </a:r>
            <a:endParaRPr lang="en-US" altLang="ko-KR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다음 리스트를 조회 가능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4A7A5EA-EBEE-A357-2AE3-F72774F3B500}"/>
              </a:ext>
            </a:extLst>
          </p:cNvPr>
          <p:cNvCxnSpPr>
            <a:cxnSpLocks/>
          </p:cNvCxnSpPr>
          <p:nvPr/>
        </p:nvCxnSpPr>
        <p:spPr>
          <a:xfrm>
            <a:off x="8263507" y="5789159"/>
            <a:ext cx="409108" cy="0"/>
          </a:xfrm>
          <a:prstGeom prst="straightConnector1">
            <a:avLst/>
          </a:prstGeom>
          <a:ln w="31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1A75759-CC78-0157-17EA-5DBEE94AB800}"/>
              </a:ext>
            </a:extLst>
          </p:cNvPr>
          <p:cNvCxnSpPr>
            <a:cxnSpLocks/>
          </p:cNvCxnSpPr>
          <p:nvPr/>
        </p:nvCxnSpPr>
        <p:spPr>
          <a:xfrm flipV="1">
            <a:off x="8672615" y="5789159"/>
            <a:ext cx="0" cy="182957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49A54A4-AD1C-7124-5AB0-B4B426148DFD}"/>
              </a:ext>
            </a:extLst>
          </p:cNvPr>
          <p:cNvCxnSpPr>
            <a:cxnSpLocks/>
          </p:cNvCxnSpPr>
          <p:nvPr/>
        </p:nvCxnSpPr>
        <p:spPr>
          <a:xfrm flipV="1">
            <a:off x="5503489" y="4097392"/>
            <a:ext cx="344058" cy="123674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EEE7709-0CB2-1417-CF72-0AAA0ACD5F6F}"/>
              </a:ext>
            </a:extLst>
          </p:cNvPr>
          <p:cNvSpPr/>
          <p:nvPr/>
        </p:nvSpPr>
        <p:spPr>
          <a:xfrm>
            <a:off x="8947421" y="5801396"/>
            <a:ext cx="1555948" cy="3179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클릭 시 댓글을 삭제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C2ADFEA-35CB-A0F5-74D3-7F4C6135B22A}"/>
              </a:ext>
            </a:extLst>
          </p:cNvPr>
          <p:cNvCxnSpPr>
            <a:cxnSpLocks/>
          </p:cNvCxnSpPr>
          <p:nvPr/>
        </p:nvCxnSpPr>
        <p:spPr>
          <a:xfrm>
            <a:off x="5756401" y="4811259"/>
            <a:ext cx="91146" cy="0"/>
          </a:xfrm>
          <a:prstGeom prst="straightConnector1">
            <a:avLst/>
          </a:prstGeom>
          <a:ln w="31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D6EB92DF-201E-2499-F163-53F92146C2CB}"/>
              </a:ext>
            </a:extLst>
          </p:cNvPr>
          <p:cNvCxnSpPr>
            <a:cxnSpLocks/>
          </p:cNvCxnSpPr>
          <p:nvPr/>
        </p:nvCxnSpPr>
        <p:spPr>
          <a:xfrm flipV="1">
            <a:off x="5756401" y="4811259"/>
            <a:ext cx="0" cy="879802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B06670D3-481D-709A-1D9F-290F6768A2B0}"/>
              </a:ext>
            </a:extLst>
          </p:cNvPr>
          <p:cNvCxnSpPr>
            <a:cxnSpLocks/>
          </p:cNvCxnSpPr>
          <p:nvPr/>
        </p:nvCxnSpPr>
        <p:spPr>
          <a:xfrm>
            <a:off x="9464801" y="5576270"/>
            <a:ext cx="230846" cy="0"/>
          </a:xfrm>
          <a:prstGeom prst="straightConnector1">
            <a:avLst/>
          </a:prstGeom>
          <a:ln w="31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0C81913-B8B6-2483-730C-4A3958B012CD}"/>
              </a:ext>
            </a:extLst>
          </p:cNvPr>
          <p:cNvCxnSpPr>
            <a:cxnSpLocks/>
          </p:cNvCxnSpPr>
          <p:nvPr/>
        </p:nvCxnSpPr>
        <p:spPr>
          <a:xfrm flipV="1">
            <a:off x="9464801" y="5576270"/>
            <a:ext cx="0" cy="225126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F1ADF31-1E48-552B-24DE-885EEECD9E90}"/>
              </a:ext>
            </a:extLst>
          </p:cNvPr>
          <p:cNvSpPr/>
          <p:nvPr/>
        </p:nvSpPr>
        <p:spPr>
          <a:xfrm>
            <a:off x="7988478" y="3114799"/>
            <a:ext cx="2065619" cy="4816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작성된 게시글을 </a:t>
            </a:r>
            <a:endParaRPr lang="en-US" altLang="ko-KR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수정할 수 있는 페이지로 이동</a:t>
            </a: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ACA844D-D07C-5605-E3F9-1A7A4CE9BEB6}"/>
              </a:ext>
            </a:extLst>
          </p:cNvPr>
          <p:cNvCxnSpPr>
            <a:cxnSpLocks/>
          </p:cNvCxnSpPr>
          <p:nvPr/>
        </p:nvCxnSpPr>
        <p:spPr>
          <a:xfrm>
            <a:off x="8764405" y="4038984"/>
            <a:ext cx="551723" cy="0"/>
          </a:xfrm>
          <a:prstGeom prst="straightConnector1">
            <a:avLst/>
          </a:prstGeom>
          <a:ln w="31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E45117F4-840E-330C-D4DD-0217716A212E}"/>
              </a:ext>
            </a:extLst>
          </p:cNvPr>
          <p:cNvCxnSpPr>
            <a:cxnSpLocks/>
          </p:cNvCxnSpPr>
          <p:nvPr/>
        </p:nvCxnSpPr>
        <p:spPr>
          <a:xfrm flipH="1" flipV="1">
            <a:off x="8764405" y="3637358"/>
            <a:ext cx="7835" cy="40162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ABD7355-F528-3CD0-6131-0E27B8FEA6E2}"/>
              </a:ext>
            </a:extLst>
          </p:cNvPr>
          <p:cNvSpPr/>
          <p:nvPr/>
        </p:nvSpPr>
        <p:spPr>
          <a:xfrm>
            <a:off x="6315640" y="764084"/>
            <a:ext cx="1902110" cy="2860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삭제확인 </a:t>
            </a:r>
            <a:r>
              <a:rPr lang="ko-KR" altLang="en-US" sz="1100" dirty="0" err="1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모달창이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 활성화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AEE9D402-E878-5B8D-1E93-605C77CE7988}"/>
              </a:ext>
            </a:extLst>
          </p:cNvPr>
          <p:cNvCxnSpPr>
            <a:cxnSpLocks/>
          </p:cNvCxnSpPr>
          <p:nvPr/>
        </p:nvCxnSpPr>
        <p:spPr>
          <a:xfrm flipH="1">
            <a:off x="8263507" y="920750"/>
            <a:ext cx="1889827" cy="0"/>
          </a:xfrm>
          <a:prstGeom prst="straightConnector1">
            <a:avLst/>
          </a:prstGeom>
          <a:ln w="31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2F04BD6-2F81-58C1-7460-C0CB70F1E6F1}"/>
              </a:ext>
            </a:extLst>
          </p:cNvPr>
          <p:cNvCxnSpPr>
            <a:cxnSpLocks/>
          </p:cNvCxnSpPr>
          <p:nvPr/>
        </p:nvCxnSpPr>
        <p:spPr>
          <a:xfrm flipV="1">
            <a:off x="10153334" y="920750"/>
            <a:ext cx="0" cy="2974541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31B4976-0774-0AF7-EF7C-A260F50D0B57}"/>
              </a:ext>
            </a:extLst>
          </p:cNvPr>
          <p:cNvSpPr/>
          <p:nvPr/>
        </p:nvSpPr>
        <p:spPr>
          <a:xfrm>
            <a:off x="5643812" y="2949469"/>
            <a:ext cx="2231174" cy="408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선택한 클래스를 종강 처리하고 </a:t>
            </a:r>
            <a:endParaRPr lang="en-US" altLang="ko-KR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클래스 리스트 페이지로 이동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A3B8294-58A4-1C26-2609-EB8DC4E1A708}"/>
              </a:ext>
            </a:extLst>
          </p:cNvPr>
          <p:cNvCxnSpPr>
            <a:cxnSpLocks/>
          </p:cNvCxnSpPr>
          <p:nvPr/>
        </p:nvCxnSpPr>
        <p:spPr>
          <a:xfrm>
            <a:off x="6537451" y="2573554"/>
            <a:ext cx="230846" cy="0"/>
          </a:xfrm>
          <a:prstGeom prst="straightConnector1">
            <a:avLst/>
          </a:prstGeom>
          <a:ln w="31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92CCBB7-B306-123E-7210-8CAE2C8CEA69}"/>
              </a:ext>
            </a:extLst>
          </p:cNvPr>
          <p:cNvCxnSpPr>
            <a:cxnSpLocks/>
          </p:cNvCxnSpPr>
          <p:nvPr/>
        </p:nvCxnSpPr>
        <p:spPr>
          <a:xfrm flipV="1">
            <a:off x="6537451" y="2573554"/>
            <a:ext cx="0" cy="375915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6F66799-2639-3384-6AB6-1719675AC6EF}"/>
              </a:ext>
            </a:extLst>
          </p:cNvPr>
          <p:cNvSpPr/>
          <p:nvPr/>
        </p:nvSpPr>
        <p:spPr>
          <a:xfrm>
            <a:off x="8112467" y="2427675"/>
            <a:ext cx="1385474" cy="3241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모달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 창을 닫는다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3F36119-6C0A-503B-174A-61C436736B5E}"/>
              </a:ext>
            </a:extLst>
          </p:cNvPr>
          <p:cNvSpPr/>
          <p:nvPr/>
        </p:nvSpPr>
        <p:spPr>
          <a:xfrm>
            <a:off x="8992845" y="1231089"/>
            <a:ext cx="2122506" cy="4901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모달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 창을 제외한 회색 배경을 </a:t>
            </a:r>
            <a:endParaRPr lang="en-US" altLang="ko-KR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클릭 시 </a:t>
            </a:r>
            <a:r>
              <a:rPr lang="ko-KR" altLang="en-US" sz="1100" dirty="0" err="1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모달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 창이 닫힌다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3E2E381D-F40E-3F5E-3976-304FCC95689C}"/>
              </a:ext>
            </a:extLst>
          </p:cNvPr>
          <p:cNvCxnSpPr>
            <a:cxnSpLocks/>
          </p:cNvCxnSpPr>
          <p:nvPr/>
        </p:nvCxnSpPr>
        <p:spPr>
          <a:xfrm>
            <a:off x="7768508" y="2573554"/>
            <a:ext cx="322445" cy="0"/>
          </a:xfrm>
          <a:prstGeom prst="straightConnector1">
            <a:avLst/>
          </a:prstGeom>
          <a:ln w="31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EFA25FE-629E-0C93-8571-FAC4280FB142}"/>
              </a:ext>
            </a:extLst>
          </p:cNvPr>
          <p:cNvSpPr/>
          <p:nvPr/>
        </p:nvSpPr>
        <p:spPr>
          <a:xfrm>
            <a:off x="3310525" y="1205275"/>
            <a:ext cx="2231174" cy="6208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유저가 작성한 게시글 수정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수정 가능 항목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(</a:t>
            </a:r>
            <a:r>
              <a:rPr lang="ko-KR" altLang="en-US" sz="1100" dirty="0" err="1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머릿글</a:t>
            </a:r>
            <a:r>
              <a:rPr lang="en-US" altLang="ko-KR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제목</a:t>
            </a:r>
            <a:r>
              <a:rPr lang="en-US" altLang="ko-KR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첨부파일</a:t>
            </a:r>
            <a:r>
              <a:rPr lang="en-US" altLang="ko-KR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내용</a:t>
            </a:r>
            <a:r>
              <a:rPr lang="en-US" altLang="ko-KR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)</a:t>
            </a:r>
            <a:endParaRPr lang="ko-KR" altLang="en-US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487FB40-BD54-515A-7FA5-28E16BD25637}"/>
              </a:ext>
            </a:extLst>
          </p:cNvPr>
          <p:cNvCxnSpPr>
            <a:cxnSpLocks/>
          </p:cNvCxnSpPr>
          <p:nvPr/>
        </p:nvCxnSpPr>
        <p:spPr>
          <a:xfrm>
            <a:off x="3064001" y="1639704"/>
            <a:ext cx="230846" cy="0"/>
          </a:xfrm>
          <a:prstGeom prst="straightConnector1">
            <a:avLst/>
          </a:prstGeom>
          <a:ln w="31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81ECFE2-9654-124F-80F0-720A7830EE38}"/>
              </a:ext>
            </a:extLst>
          </p:cNvPr>
          <p:cNvCxnSpPr>
            <a:cxnSpLocks/>
          </p:cNvCxnSpPr>
          <p:nvPr/>
        </p:nvCxnSpPr>
        <p:spPr>
          <a:xfrm flipV="1">
            <a:off x="3064001" y="1639704"/>
            <a:ext cx="0" cy="461718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1277CDA-6BCD-7957-521F-6E82EB265426}"/>
              </a:ext>
            </a:extLst>
          </p:cNvPr>
          <p:cNvSpPr/>
          <p:nvPr/>
        </p:nvSpPr>
        <p:spPr>
          <a:xfrm>
            <a:off x="3827375" y="655833"/>
            <a:ext cx="1964932" cy="4816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본문내용은 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스타일을 주거나 표</a:t>
            </a:r>
            <a:r>
              <a:rPr lang="en-US" altLang="ko-KR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그림을 삽입 가능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CB32C3D-338F-A357-5E29-488502987065}"/>
              </a:ext>
            </a:extLst>
          </p:cNvPr>
          <p:cNvSpPr/>
          <p:nvPr/>
        </p:nvSpPr>
        <p:spPr>
          <a:xfrm>
            <a:off x="591054" y="4715762"/>
            <a:ext cx="1813955" cy="12881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기존파일 명을 클릭하여 기존에 올린 파일을 삭제 하기위해 체크할 수 있다</a:t>
            </a:r>
          </a:p>
          <a:p>
            <a:pPr algn="ctr"/>
            <a:endParaRPr lang="ko-KR" altLang="en-US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신규파일은 파일선택을 클릭하여 선택 가능</a:t>
            </a: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9DB5FA57-ED5B-FB15-1BD8-8E7D8DB8E3AD}"/>
              </a:ext>
            </a:extLst>
          </p:cNvPr>
          <p:cNvCxnSpPr>
            <a:cxnSpLocks/>
          </p:cNvCxnSpPr>
          <p:nvPr/>
        </p:nvCxnSpPr>
        <p:spPr>
          <a:xfrm>
            <a:off x="1019301" y="3422097"/>
            <a:ext cx="230846" cy="0"/>
          </a:xfrm>
          <a:prstGeom prst="straightConnector1">
            <a:avLst/>
          </a:prstGeom>
          <a:ln w="31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903027C7-F888-D86C-95A7-2FDBC27DE0DA}"/>
              </a:ext>
            </a:extLst>
          </p:cNvPr>
          <p:cNvCxnSpPr>
            <a:cxnSpLocks/>
          </p:cNvCxnSpPr>
          <p:nvPr/>
        </p:nvCxnSpPr>
        <p:spPr>
          <a:xfrm flipV="1">
            <a:off x="1019301" y="3422097"/>
            <a:ext cx="0" cy="1234356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BB3DE1B-13CD-EF03-8BBD-74A17E47ABF7}"/>
              </a:ext>
            </a:extLst>
          </p:cNvPr>
          <p:cNvSpPr/>
          <p:nvPr/>
        </p:nvSpPr>
        <p:spPr>
          <a:xfrm>
            <a:off x="2557745" y="5276818"/>
            <a:ext cx="1150513" cy="8550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수정한 내용을 반영하고 조회중인 게시글로 이동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89EF2C5-FE88-7BCA-CECE-7718C3C46693}"/>
              </a:ext>
            </a:extLst>
          </p:cNvPr>
          <p:cNvSpPr/>
          <p:nvPr/>
        </p:nvSpPr>
        <p:spPr>
          <a:xfrm>
            <a:off x="3812097" y="4175679"/>
            <a:ext cx="1843517" cy="4473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수정내용을 반영하지 않고 조회중인 게시글로 이동</a:t>
            </a: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5442DEBB-2B05-45FF-2C49-5D3C15EDA92F}"/>
              </a:ext>
            </a:extLst>
          </p:cNvPr>
          <p:cNvCxnSpPr>
            <a:cxnSpLocks/>
          </p:cNvCxnSpPr>
          <p:nvPr/>
        </p:nvCxnSpPr>
        <p:spPr>
          <a:xfrm>
            <a:off x="5252975" y="3266637"/>
            <a:ext cx="363661" cy="0"/>
          </a:xfrm>
          <a:prstGeom prst="straightConnector1">
            <a:avLst/>
          </a:prstGeom>
          <a:ln w="31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E2D34E3B-E501-C50F-B74D-60FDF787674D}"/>
              </a:ext>
            </a:extLst>
          </p:cNvPr>
          <p:cNvCxnSpPr>
            <a:cxnSpLocks/>
          </p:cNvCxnSpPr>
          <p:nvPr/>
        </p:nvCxnSpPr>
        <p:spPr>
          <a:xfrm>
            <a:off x="5616636" y="1245712"/>
            <a:ext cx="0" cy="2020925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E11C757C-930D-B6E4-C500-3364A1200024}"/>
              </a:ext>
            </a:extLst>
          </p:cNvPr>
          <p:cNvCxnSpPr>
            <a:cxnSpLocks/>
          </p:cNvCxnSpPr>
          <p:nvPr/>
        </p:nvCxnSpPr>
        <p:spPr>
          <a:xfrm>
            <a:off x="4088642" y="4782436"/>
            <a:ext cx="363661" cy="0"/>
          </a:xfrm>
          <a:prstGeom prst="straightConnector1">
            <a:avLst/>
          </a:prstGeom>
          <a:ln w="31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DE3857D3-977A-AA7C-219A-0299085122A5}"/>
              </a:ext>
            </a:extLst>
          </p:cNvPr>
          <p:cNvCxnSpPr>
            <a:cxnSpLocks/>
          </p:cNvCxnSpPr>
          <p:nvPr/>
        </p:nvCxnSpPr>
        <p:spPr>
          <a:xfrm>
            <a:off x="4452303" y="4623069"/>
            <a:ext cx="0" cy="159367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B6683E34-3902-F0E5-E6A9-CC467AA12F63}"/>
              </a:ext>
            </a:extLst>
          </p:cNvPr>
          <p:cNvCxnSpPr>
            <a:cxnSpLocks/>
          </p:cNvCxnSpPr>
          <p:nvPr/>
        </p:nvCxnSpPr>
        <p:spPr>
          <a:xfrm flipV="1">
            <a:off x="3354411" y="4924289"/>
            <a:ext cx="0" cy="352529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0200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21;p42">
            <a:extLst>
              <a:ext uri="{FF2B5EF4-FFF2-40B4-BE49-F238E27FC236}">
                <a16:creationId xmlns:a16="http://schemas.microsoft.com/office/drawing/2014/main" id="{0E07AAE1-4CED-01BD-9676-070F2DD752C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5495" t="7728" r="18590" b="27447"/>
          <a:stretch/>
        </p:blipFill>
        <p:spPr>
          <a:xfrm>
            <a:off x="680685" y="763074"/>
            <a:ext cx="4880316" cy="387614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622;p42">
            <a:extLst>
              <a:ext uri="{FF2B5EF4-FFF2-40B4-BE49-F238E27FC236}">
                <a16:creationId xmlns:a16="http://schemas.microsoft.com/office/drawing/2014/main" id="{4C25F290-43B3-9C71-352E-F80F156C4238}"/>
              </a:ext>
            </a:extLst>
          </p:cNvPr>
          <p:cNvSpPr/>
          <p:nvPr/>
        </p:nvSpPr>
        <p:spPr>
          <a:xfrm>
            <a:off x="1107746" y="2280464"/>
            <a:ext cx="3961069" cy="1805743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23;p42">
            <a:extLst>
              <a:ext uri="{FF2B5EF4-FFF2-40B4-BE49-F238E27FC236}">
                <a16:creationId xmlns:a16="http://schemas.microsoft.com/office/drawing/2014/main" id="{365EC497-E4E0-D5EF-CBE1-BF0905889B0D}"/>
              </a:ext>
            </a:extLst>
          </p:cNvPr>
          <p:cNvSpPr txBox="1"/>
          <p:nvPr/>
        </p:nvSpPr>
        <p:spPr>
          <a:xfrm>
            <a:off x="3023035" y="4722166"/>
            <a:ext cx="1714548" cy="494531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E1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chemeClr val="dk2"/>
                </a:solidFill>
                <a:latin typeface="Gulim"/>
                <a:ea typeface="Gulim"/>
                <a:cs typeface="Gulim"/>
                <a:sym typeface="Gulim"/>
              </a:rPr>
              <a:t>페이징 기능을 활용 다음 리스트를 조회 가능</a:t>
            </a:r>
            <a:endParaRPr sz="700" b="1">
              <a:solidFill>
                <a:schemeClr val="dk2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7" name="Google Shape;624;p42">
            <a:extLst>
              <a:ext uri="{FF2B5EF4-FFF2-40B4-BE49-F238E27FC236}">
                <a16:creationId xmlns:a16="http://schemas.microsoft.com/office/drawing/2014/main" id="{B23D4984-976C-81FE-F2A9-B934FA9AE2AE}"/>
              </a:ext>
            </a:extLst>
          </p:cNvPr>
          <p:cNvSpPr/>
          <p:nvPr/>
        </p:nvSpPr>
        <p:spPr>
          <a:xfrm>
            <a:off x="2682474" y="4107802"/>
            <a:ext cx="800740" cy="23651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25;p42">
            <a:extLst>
              <a:ext uri="{FF2B5EF4-FFF2-40B4-BE49-F238E27FC236}">
                <a16:creationId xmlns:a16="http://schemas.microsoft.com/office/drawing/2014/main" id="{EB7C7B1F-6BD8-73C1-6E6D-8C588B940F82}"/>
              </a:ext>
            </a:extLst>
          </p:cNvPr>
          <p:cNvSpPr/>
          <p:nvPr/>
        </p:nvSpPr>
        <p:spPr>
          <a:xfrm>
            <a:off x="4638788" y="2570702"/>
            <a:ext cx="354772" cy="146728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27;p42">
            <a:extLst>
              <a:ext uri="{FF2B5EF4-FFF2-40B4-BE49-F238E27FC236}">
                <a16:creationId xmlns:a16="http://schemas.microsoft.com/office/drawing/2014/main" id="{C8E0A653-EBBC-3DAD-C1CF-8C0110740910}"/>
              </a:ext>
            </a:extLst>
          </p:cNvPr>
          <p:cNvSpPr txBox="1"/>
          <p:nvPr/>
        </p:nvSpPr>
        <p:spPr>
          <a:xfrm>
            <a:off x="3958900" y="1344877"/>
            <a:ext cx="1714548" cy="494531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E1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chemeClr val="dk2"/>
                </a:solidFill>
                <a:latin typeface="Gulim"/>
                <a:ea typeface="Gulim"/>
                <a:cs typeface="Gulim"/>
                <a:sym typeface="Gulim"/>
              </a:rPr>
              <a:t>답변 작성여부를 한눈에 확인 가능하다</a:t>
            </a:r>
            <a:endParaRPr sz="700" b="1">
              <a:solidFill>
                <a:schemeClr val="dk2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pic>
        <p:nvPicPr>
          <p:cNvPr id="11" name="Google Shape;628;p42">
            <a:extLst>
              <a:ext uri="{FF2B5EF4-FFF2-40B4-BE49-F238E27FC236}">
                <a16:creationId xmlns:a16="http://schemas.microsoft.com/office/drawing/2014/main" id="{7860E032-1BFF-7184-C536-91521184CB6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6077" t="14808" r="13275" b="18474"/>
          <a:stretch/>
        </p:blipFill>
        <p:spPr>
          <a:xfrm>
            <a:off x="6150803" y="1344880"/>
            <a:ext cx="4708023" cy="340984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630;p42">
            <a:extLst>
              <a:ext uri="{FF2B5EF4-FFF2-40B4-BE49-F238E27FC236}">
                <a16:creationId xmlns:a16="http://schemas.microsoft.com/office/drawing/2014/main" id="{0209F6B3-2822-2DAF-D834-45A511195C18}"/>
              </a:ext>
            </a:extLst>
          </p:cNvPr>
          <p:cNvSpPr/>
          <p:nvPr/>
        </p:nvSpPr>
        <p:spPr>
          <a:xfrm>
            <a:off x="6620631" y="3293037"/>
            <a:ext cx="3727149" cy="84485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631;p42">
            <a:extLst>
              <a:ext uri="{FF2B5EF4-FFF2-40B4-BE49-F238E27FC236}">
                <a16:creationId xmlns:a16="http://schemas.microsoft.com/office/drawing/2014/main" id="{4452FD91-21D9-A780-C5FD-6B4A70C781CE}"/>
              </a:ext>
            </a:extLst>
          </p:cNvPr>
          <p:cNvSpPr txBox="1"/>
          <p:nvPr/>
        </p:nvSpPr>
        <p:spPr>
          <a:xfrm>
            <a:off x="6442115" y="4127106"/>
            <a:ext cx="1260054" cy="627617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E1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chemeClr val="dk2"/>
                </a:solidFill>
                <a:latin typeface="Gulim"/>
                <a:ea typeface="Gulim"/>
                <a:cs typeface="Gulim"/>
                <a:sym typeface="Gulim"/>
              </a:rPr>
              <a:t>들어온 문의내용에 대하여 작성한 답변을 반영한다</a:t>
            </a:r>
            <a:endParaRPr sz="700" b="1">
              <a:solidFill>
                <a:schemeClr val="dk2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5" name="Google Shape;632;p42">
            <a:extLst>
              <a:ext uri="{FF2B5EF4-FFF2-40B4-BE49-F238E27FC236}">
                <a16:creationId xmlns:a16="http://schemas.microsoft.com/office/drawing/2014/main" id="{4E6E2549-360C-1D27-EED8-E04D798E3502}"/>
              </a:ext>
            </a:extLst>
          </p:cNvPr>
          <p:cNvSpPr/>
          <p:nvPr/>
        </p:nvSpPr>
        <p:spPr>
          <a:xfrm>
            <a:off x="8664134" y="4203866"/>
            <a:ext cx="408526" cy="243929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634;p42">
            <a:extLst>
              <a:ext uri="{FF2B5EF4-FFF2-40B4-BE49-F238E27FC236}">
                <a16:creationId xmlns:a16="http://schemas.microsoft.com/office/drawing/2014/main" id="{7F9B9F17-9908-F9F4-FF52-16E91313A6F4}"/>
              </a:ext>
            </a:extLst>
          </p:cNvPr>
          <p:cNvSpPr txBox="1"/>
          <p:nvPr/>
        </p:nvSpPr>
        <p:spPr>
          <a:xfrm>
            <a:off x="8068100" y="4914164"/>
            <a:ext cx="1604817" cy="361445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E1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chemeClr val="dk2"/>
                </a:solidFill>
                <a:latin typeface="Gulim"/>
                <a:ea typeface="Gulim"/>
                <a:cs typeface="Gulim"/>
                <a:sym typeface="Gulim"/>
              </a:rPr>
              <a:t>1:1문의 리스트로 돌아간다</a:t>
            </a:r>
            <a:endParaRPr sz="700" b="1">
              <a:solidFill>
                <a:schemeClr val="dk2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9" name="Google Shape;635;p42">
            <a:extLst>
              <a:ext uri="{FF2B5EF4-FFF2-40B4-BE49-F238E27FC236}">
                <a16:creationId xmlns:a16="http://schemas.microsoft.com/office/drawing/2014/main" id="{5EAA5863-854D-CA55-AB1A-56ABD2FE4ACF}"/>
              </a:ext>
            </a:extLst>
          </p:cNvPr>
          <p:cNvSpPr/>
          <p:nvPr/>
        </p:nvSpPr>
        <p:spPr>
          <a:xfrm>
            <a:off x="8207272" y="4203866"/>
            <a:ext cx="408526" cy="243929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637;p42">
            <a:extLst>
              <a:ext uri="{FF2B5EF4-FFF2-40B4-BE49-F238E27FC236}">
                <a16:creationId xmlns:a16="http://schemas.microsoft.com/office/drawing/2014/main" id="{36C7BE80-F70E-9209-BB06-3AF1BADB9269}"/>
              </a:ext>
            </a:extLst>
          </p:cNvPr>
          <p:cNvSpPr/>
          <p:nvPr/>
        </p:nvSpPr>
        <p:spPr>
          <a:xfrm>
            <a:off x="6618994" y="2349916"/>
            <a:ext cx="3727149" cy="907876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638;p42">
            <a:extLst>
              <a:ext uri="{FF2B5EF4-FFF2-40B4-BE49-F238E27FC236}">
                <a16:creationId xmlns:a16="http://schemas.microsoft.com/office/drawing/2014/main" id="{FAC0A044-B400-F33D-7A2E-E09907202F6C}"/>
              </a:ext>
            </a:extLst>
          </p:cNvPr>
          <p:cNvSpPr/>
          <p:nvPr/>
        </p:nvSpPr>
        <p:spPr>
          <a:xfrm>
            <a:off x="7306376" y="2770577"/>
            <a:ext cx="470064" cy="163484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640;p42">
            <a:extLst>
              <a:ext uri="{FF2B5EF4-FFF2-40B4-BE49-F238E27FC236}">
                <a16:creationId xmlns:a16="http://schemas.microsoft.com/office/drawing/2014/main" id="{3455FC5D-E1C0-18A8-BA4E-6C30ED4733DE}"/>
              </a:ext>
            </a:extLst>
          </p:cNvPr>
          <p:cNvSpPr txBox="1"/>
          <p:nvPr/>
        </p:nvSpPr>
        <p:spPr>
          <a:xfrm>
            <a:off x="5157445" y="2471968"/>
            <a:ext cx="1260054" cy="627617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E1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 dirty="0">
                <a:solidFill>
                  <a:schemeClr val="dk2"/>
                </a:solidFill>
                <a:latin typeface="Gulim"/>
                <a:ea typeface="Gulim"/>
                <a:cs typeface="Gulim"/>
                <a:sym typeface="Gulim"/>
              </a:rPr>
              <a:t>파일 이름 클릭시 사용자가 올린 파일 다운로드 가능</a:t>
            </a:r>
            <a:endParaRPr sz="700" b="1" dirty="0">
              <a:solidFill>
                <a:schemeClr val="dk2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26" name="Google Shape;642;p42">
            <a:extLst>
              <a:ext uri="{FF2B5EF4-FFF2-40B4-BE49-F238E27FC236}">
                <a16:creationId xmlns:a16="http://schemas.microsoft.com/office/drawing/2014/main" id="{26380382-F01F-1019-EFFF-7FC6B73DAF6C}"/>
              </a:ext>
            </a:extLst>
          </p:cNvPr>
          <p:cNvSpPr txBox="1"/>
          <p:nvPr/>
        </p:nvSpPr>
        <p:spPr>
          <a:xfrm>
            <a:off x="9098837" y="1450500"/>
            <a:ext cx="1207412" cy="494531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E1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chemeClr val="dk2"/>
                </a:solidFill>
                <a:latin typeface="Gulim"/>
                <a:ea typeface="Gulim"/>
                <a:cs typeface="Gulim"/>
                <a:sym typeface="Gulim"/>
              </a:rPr>
              <a:t>문의한 사용자 정보 </a:t>
            </a:r>
            <a:endParaRPr sz="700" b="1">
              <a:solidFill>
                <a:schemeClr val="dk2"/>
              </a:solidFill>
              <a:latin typeface="Gulim"/>
              <a:ea typeface="Gulim"/>
              <a:cs typeface="Gulim"/>
              <a:sym typeface="Gul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chemeClr val="dk2"/>
                </a:solidFill>
                <a:latin typeface="Gulim"/>
                <a:ea typeface="Gulim"/>
                <a:cs typeface="Gulim"/>
                <a:sym typeface="Gulim"/>
              </a:rPr>
              <a:t>및 작성내용</a:t>
            </a:r>
            <a:endParaRPr sz="700" b="1">
              <a:solidFill>
                <a:schemeClr val="dk2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29" name="Google Shape;645;p42">
            <a:extLst>
              <a:ext uri="{FF2B5EF4-FFF2-40B4-BE49-F238E27FC236}">
                <a16:creationId xmlns:a16="http://schemas.microsoft.com/office/drawing/2014/main" id="{90974BC2-5A6E-56EE-CF0B-76530327CBE8}"/>
              </a:ext>
            </a:extLst>
          </p:cNvPr>
          <p:cNvSpPr txBox="1"/>
          <p:nvPr/>
        </p:nvSpPr>
        <p:spPr>
          <a:xfrm>
            <a:off x="968853" y="4589080"/>
            <a:ext cx="1440220" cy="627617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E1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chemeClr val="dk2"/>
                </a:solidFill>
                <a:latin typeface="Gulim"/>
                <a:ea typeface="Gulim"/>
                <a:cs typeface="Gulim"/>
                <a:sym typeface="Gulim"/>
              </a:rPr>
              <a:t>내용을 클릭시 해당되는 문의사항의 상세보기 페이지로 이동된다</a:t>
            </a:r>
            <a:endParaRPr sz="700" b="1">
              <a:solidFill>
                <a:schemeClr val="dk2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6143509-C48F-9FAD-0013-C072C4C3A940}"/>
              </a:ext>
            </a:extLst>
          </p:cNvPr>
          <p:cNvSpPr/>
          <p:nvPr/>
        </p:nvSpPr>
        <p:spPr>
          <a:xfrm>
            <a:off x="5965833" y="1372683"/>
            <a:ext cx="1975178" cy="4824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파일 이름 </a:t>
            </a:r>
            <a:r>
              <a:rPr lang="ko-KR" altLang="en-US" sz="1100" dirty="0" err="1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클릭시</a:t>
            </a:r>
            <a:r>
              <a:rPr lang="ko-KR" altLang="en-US" sz="1100" dirty="0">
                <a:solidFill>
                  <a:schemeClr val="tx1"/>
                </a:solidFill>
                <a:ea typeface="맑은 고딕" panose="020B0503020000020004" pitchFamily="34" charset="-127"/>
                <a:cs typeface="Calibri"/>
              </a:rPr>
              <a:t> 사용자가 올린 파일 다운로드 가능</a:t>
            </a:r>
          </a:p>
        </p:txBody>
      </p:sp>
      <p:sp>
        <p:nvSpPr>
          <p:cNvPr id="20" name="Google Shape;636;p42">
            <a:extLst>
              <a:ext uri="{FF2B5EF4-FFF2-40B4-BE49-F238E27FC236}">
                <a16:creationId xmlns:a16="http://schemas.microsoft.com/office/drawing/2014/main" id="{90BF2FAF-51CD-08AF-A2E7-D19124437836}"/>
              </a:ext>
            </a:extLst>
          </p:cNvPr>
          <p:cNvSpPr txBox="1"/>
          <p:nvPr/>
        </p:nvSpPr>
        <p:spPr>
          <a:xfrm>
            <a:off x="9388457" y="4300758"/>
            <a:ext cx="1761682" cy="292357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E1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chemeClr val="dk2"/>
                </a:solidFill>
                <a:latin typeface="Gulim"/>
                <a:ea typeface="Gulim"/>
                <a:cs typeface="Gulim"/>
                <a:sym typeface="Gulim"/>
              </a:rPr>
              <a:t>문의에대한 답변내용을 작성하는 공간</a:t>
            </a:r>
            <a:endParaRPr sz="700" b="1">
              <a:solidFill>
                <a:schemeClr val="dk2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9CCEAB61-08C9-3F91-CACD-026392F0F729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4816174" y="1839408"/>
            <a:ext cx="0" cy="441056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FE7AA6A-1A66-DC21-06EA-D97071FC7A99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9702543" y="1945031"/>
            <a:ext cx="0" cy="404885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C3DF805-23D4-0A25-78DB-476429BBCC8B}"/>
              </a:ext>
            </a:extLst>
          </p:cNvPr>
          <p:cNvCxnSpPr>
            <a:cxnSpLocks/>
          </p:cNvCxnSpPr>
          <p:nvPr/>
        </p:nvCxnSpPr>
        <p:spPr>
          <a:xfrm flipH="1">
            <a:off x="6442115" y="2851842"/>
            <a:ext cx="411358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BBDF35E-0536-DCB8-077D-77A3BD4880BB}"/>
              </a:ext>
            </a:extLst>
          </p:cNvPr>
          <p:cNvCxnSpPr>
            <a:cxnSpLocks/>
          </p:cNvCxnSpPr>
          <p:nvPr/>
        </p:nvCxnSpPr>
        <p:spPr>
          <a:xfrm>
            <a:off x="1670466" y="4086207"/>
            <a:ext cx="0" cy="502873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8EA2E8A-DBB3-81C3-46FC-4511DA3800D3}"/>
              </a:ext>
            </a:extLst>
          </p:cNvPr>
          <p:cNvCxnSpPr>
            <a:cxnSpLocks/>
          </p:cNvCxnSpPr>
          <p:nvPr/>
        </p:nvCxnSpPr>
        <p:spPr>
          <a:xfrm flipH="1">
            <a:off x="7750401" y="4344317"/>
            <a:ext cx="430832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5D08974-0B58-5E9B-8355-78692BDF4058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8870509" y="4447795"/>
            <a:ext cx="1887" cy="466369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7E265B7-D59F-4C5A-2423-9510EF0A2852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880309" y="4226060"/>
            <a:ext cx="0" cy="496106"/>
          </a:xfrm>
          <a:prstGeom prst="straightConnector1">
            <a:avLst/>
          </a:prstGeom>
          <a:ln w="31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7BF1A17-C8D7-B436-CFA7-79CFC68248D5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483214" y="4226060"/>
            <a:ext cx="397095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3239D997-D05A-2AD4-FBF1-AA996ECF762B}"/>
              </a:ext>
            </a:extLst>
          </p:cNvPr>
          <p:cNvCxnSpPr>
            <a:cxnSpLocks/>
          </p:cNvCxnSpPr>
          <p:nvPr/>
        </p:nvCxnSpPr>
        <p:spPr>
          <a:xfrm>
            <a:off x="10759434" y="3789931"/>
            <a:ext cx="0" cy="496106"/>
          </a:xfrm>
          <a:prstGeom prst="straightConnector1">
            <a:avLst/>
          </a:prstGeom>
          <a:ln w="31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17EBED37-5867-842D-F5AF-AE5811BFA8CF}"/>
              </a:ext>
            </a:extLst>
          </p:cNvPr>
          <p:cNvCxnSpPr>
            <a:cxnSpLocks/>
          </p:cNvCxnSpPr>
          <p:nvPr/>
        </p:nvCxnSpPr>
        <p:spPr>
          <a:xfrm>
            <a:off x="10362339" y="3789931"/>
            <a:ext cx="397095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0747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52;p43">
            <a:extLst>
              <a:ext uri="{FF2B5EF4-FFF2-40B4-BE49-F238E27FC236}">
                <a16:creationId xmlns:a16="http://schemas.microsoft.com/office/drawing/2014/main" id="{E9663F52-55C0-3311-69E8-A731B620E33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6252" t="17273" r="19336" b="4386"/>
          <a:stretch/>
        </p:blipFill>
        <p:spPr>
          <a:xfrm>
            <a:off x="991724" y="1448616"/>
            <a:ext cx="4831114" cy="47934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54;p43">
            <a:extLst>
              <a:ext uri="{FF2B5EF4-FFF2-40B4-BE49-F238E27FC236}">
                <a16:creationId xmlns:a16="http://schemas.microsoft.com/office/drawing/2014/main" id="{F976A50C-5D3B-EB07-750E-7BAA5E9F00A4}"/>
              </a:ext>
            </a:extLst>
          </p:cNvPr>
          <p:cNvSpPr txBox="1"/>
          <p:nvPr/>
        </p:nvSpPr>
        <p:spPr>
          <a:xfrm>
            <a:off x="1143017" y="3773085"/>
            <a:ext cx="1362036" cy="400079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E1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chemeClr val="dk2"/>
                </a:solidFill>
                <a:latin typeface="Gulim"/>
                <a:ea typeface="Gulim"/>
                <a:cs typeface="Gulim"/>
                <a:sym typeface="Gulim"/>
              </a:rPr>
              <a:t>작성한 답변내용을 수정하는 칸이 활성화된다</a:t>
            </a:r>
            <a:endParaRPr sz="700" b="1">
              <a:solidFill>
                <a:schemeClr val="dk2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8" name="Google Shape;656;p43">
            <a:extLst>
              <a:ext uri="{FF2B5EF4-FFF2-40B4-BE49-F238E27FC236}">
                <a16:creationId xmlns:a16="http://schemas.microsoft.com/office/drawing/2014/main" id="{146A71E1-E4AD-4717-C96C-A31FE53712C4}"/>
              </a:ext>
            </a:extLst>
          </p:cNvPr>
          <p:cNvSpPr/>
          <p:nvPr/>
        </p:nvSpPr>
        <p:spPr>
          <a:xfrm>
            <a:off x="3098791" y="3854706"/>
            <a:ext cx="419561" cy="24999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57;p43">
            <a:extLst>
              <a:ext uri="{FF2B5EF4-FFF2-40B4-BE49-F238E27FC236}">
                <a16:creationId xmlns:a16="http://schemas.microsoft.com/office/drawing/2014/main" id="{128F4FDC-5890-1C5F-D6FD-ED3190857224}"/>
              </a:ext>
            </a:extLst>
          </p:cNvPr>
          <p:cNvSpPr/>
          <p:nvPr/>
        </p:nvSpPr>
        <p:spPr>
          <a:xfrm>
            <a:off x="3590825" y="3854706"/>
            <a:ext cx="419561" cy="24999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658;p43">
            <a:extLst>
              <a:ext uri="{FF2B5EF4-FFF2-40B4-BE49-F238E27FC236}">
                <a16:creationId xmlns:a16="http://schemas.microsoft.com/office/drawing/2014/main" id="{DF822046-470B-3CD4-017D-2C416A990C0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5763" t="18299" r="19453" b="4682"/>
          <a:stretch/>
        </p:blipFill>
        <p:spPr>
          <a:xfrm>
            <a:off x="6082884" y="1448617"/>
            <a:ext cx="4871264" cy="471225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660;p43">
            <a:extLst>
              <a:ext uri="{FF2B5EF4-FFF2-40B4-BE49-F238E27FC236}">
                <a16:creationId xmlns:a16="http://schemas.microsoft.com/office/drawing/2014/main" id="{3868F204-6D9C-57AA-ADCA-9599BE945C88}"/>
              </a:ext>
            </a:extLst>
          </p:cNvPr>
          <p:cNvSpPr txBox="1"/>
          <p:nvPr/>
        </p:nvSpPr>
        <p:spPr>
          <a:xfrm>
            <a:off x="6091362" y="4529490"/>
            <a:ext cx="1594994" cy="292357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E1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 dirty="0">
                <a:solidFill>
                  <a:schemeClr val="dk2"/>
                </a:solidFill>
                <a:latin typeface="Gulim"/>
                <a:ea typeface="Gulim"/>
                <a:cs typeface="Gulim"/>
                <a:sym typeface="Gulim"/>
              </a:rPr>
              <a:t>클릭시 수정한 답변내용이 반영된다</a:t>
            </a:r>
            <a:endParaRPr sz="700" b="1" dirty="0">
              <a:solidFill>
                <a:schemeClr val="dk2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4" name="Google Shape;662;p43">
            <a:extLst>
              <a:ext uri="{FF2B5EF4-FFF2-40B4-BE49-F238E27FC236}">
                <a16:creationId xmlns:a16="http://schemas.microsoft.com/office/drawing/2014/main" id="{5E2B05FA-C5A9-DCDA-E49B-408A23D70FCA}"/>
              </a:ext>
            </a:extLst>
          </p:cNvPr>
          <p:cNvSpPr txBox="1"/>
          <p:nvPr/>
        </p:nvSpPr>
        <p:spPr>
          <a:xfrm>
            <a:off x="9658437" y="4487125"/>
            <a:ext cx="1258574" cy="292357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E1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chemeClr val="dk2"/>
                </a:solidFill>
                <a:latin typeface="Gulim"/>
                <a:ea typeface="Gulim"/>
                <a:cs typeface="Gulim"/>
                <a:sym typeface="Gulim"/>
              </a:rPr>
              <a:t>1:1문의 리스트로 돌아간다</a:t>
            </a:r>
            <a:endParaRPr sz="700" b="1">
              <a:solidFill>
                <a:schemeClr val="dk2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5" name="Google Shape;663;p43">
            <a:extLst>
              <a:ext uri="{FF2B5EF4-FFF2-40B4-BE49-F238E27FC236}">
                <a16:creationId xmlns:a16="http://schemas.microsoft.com/office/drawing/2014/main" id="{F92F4410-802E-ED63-09CC-DF88439F90A5}"/>
              </a:ext>
            </a:extLst>
          </p:cNvPr>
          <p:cNvSpPr/>
          <p:nvPr/>
        </p:nvSpPr>
        <p:spPr>
          <a:xfrm>
            <a:off x="8234113" y="4529490"/>
            <a:ext cx="419561" cy="24999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664;p43">
            <a:extLst>
              <a:ext uri="{FF2B5EF4-FFF2-40B4-BE49-F238E27FC236}">
                <a16:creationId xmlns:a16="http://schemas.microsoft.com/office/drawing/2014/main" id="{D22C00F9-E696-8F1D-90DC-86097E357AB6}"/>
              </a:ext>
            </a:extLst>
          </p:cNvPr>
          <p:cNvSpPr/>
          <p:nvPr/>
        </p:nvSpPr>
        <p:spPr>
          <a:xfrm>
            <a:off x="8726146" y="4529490"/>
            <a:ext cx="419561" cy="24999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665;p43">
            <a:extLst>
              <a:ext uri="{FF2B5EF4-FFF2-40B4-BE49-F238E27FC236}">
                <a16:creationId xmlns:a16="http://schemas.microsoft.com/office/drawing/2014/main" id="{244AB466-29A0-D86D-7E79-AED2BA73AFF5}"/>
              </a:ext>
            </a:extLst>
          </p:cNvPr>
          <p:cNvSpPr txBox="1"/>
          <p:nvPr/>
        </p:nvSpPr>
        <p:spPr>
          <a:xfrm>
            <a:off x="4525305" y="3841917"/>
            <a:ext cx="1297533" cy="292357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E1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 b="1" dirty="0">
                <a:solidFill>
                  <a:schemeClr val="dk2"/>
                </a:solidFill>
                <a:latin typeface="Gulim"/>
                <a:ea typeface="Gulim"/>
                <a:cs typeface="Gulim"/>
                <a:sym typeface="Gulim"/>
              </a:rPr>
              <a:t>1:1문의 리스트로 돌아간다</a:t>
            </a:r>
            <a:endParaRPr sz="700" b="1" dirty="0">
              <a:solidFill>
                <a:schemeClr val="dk2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9" name="Google Shape;666;p43">
            <a:extLst>
              <a:ext uri="{FF2B5EF4-FFF2-40B4-BE49-F238E27FC236}">
                <a16:creationId xmlns:a16="http://schemas.microsoft.com/office/drawing/2014/main" id="{44CD0226-F415-80E2-CE78-B375168B0B3C}"/>
              </a:ext>
            </a:extLst>
          </p:cNvPr>
          <p:cNvSpPr/>
          <p:nvPr/>
        </p:nvSpPr>
        <p:spPr>
          <a:xfrm>
            <a:off x="2460427" y="1000440"/>
            <a:ext cx="2127773" cy="361951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/>
              <a:t>수정 클릭전</a:t>
            </a:r>
            <a:endParaRPr sz="1600" b="1"/>
          </a:p>
        </p:txBody>
      </p:sp>
      <p:sp>
        <p:nvSpPr>
          <p:cNvPr id="20" name="Google Shape;667;p43">
            <a:extLst>
              <a:ext uri="{FF2B5EF4-FFF2-40B4-BE49-F238E27FC236}">
                <a16:creationId xmlns:a16="http://schemas.microsoft.com/office/drawing/2014/main" id="{E6A8F482-96D2-74FD-CD2A-A9939479D1B1}"/>
              </a:ext>
            </a:extLst>
          </p:cNvPr>
          <p:cNvSpPr/>
          <p:nvPr/>
        </p:nvSpPr>
        <p:spPr>
          <a:xfrm>
            <a:off x="7475242" y="1000440"/>
            <a:ext cx="2127773" cy="361951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/>
              <a:t>수정 클릭후</a:t>
            </a:r>
            <a:endParaRPr sz="1600" b="1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E2EFD42-389D-23B7-EC97-52D0ED4D4114}"/>
              </a:ext>
            </a:extLst>
          </p:cNvPr>
          <p:cNvCxnSpPr>
            <a:cxnSpLocks/>
          </p:cNvCxnSpPr>
          <p:nvPr/>
        </p:nvCxnSpPr>
        <p:spPr>
          <a:xfrm flipH="1">
            <a:off x="2553712" y="3973125"/>
            <a:ext cx="430832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5540A47-9079-F9A3-F90E-E2D96FBB55AD}"/>
              </a:ext>
            </a:extLst>
          </p:cNvPr>
          <p:cNvCxnSpPr>
            <a:cxnSpLocks/>
          </p:cNvCxnSpPr>
          <p:nvPr/>
        </p:nvCxnSpPr>
        <p:spPr>
          <a:xfrm flipH="1">
            <a:off x="7705134" y="4667329"/>
            <a:ext cx="430832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782BDA1-E17D-433E-329F-E34BC445D5B0}"/>
              </a:ext>
            </a:extLst>
          </p:cNvPr>
          <p:cNvCxnSpPr>
            <a:cxnSpLocks/>
          </p:cNvCxnSpPr>
          <p:nvPr/>
        </p:nvCxnSpPr>
        <p:spPr>
          <a:xfrm>
            <a:off x="9212663" y="4654486"/>
            <a:ext cx="390352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BA7ED72-FB36-B5A5-408A-F8E8AF2D147F}"/>
              </a:ext>
            </a:extLst>
          </p:cNvPr>
          <p:cNvCxnSpPr>
            <a:cxnSpLocks/>
          </p:cNvCxnSpPr>
          <p:nvPr/>
        </p:nvCxnSpPr>
        <p:spPr>
          <a:xfrm>
            <a:off x="4132160" y="3988096"/>
            <a:ext cx="390352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135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56FA29B-8642-19CD-010B-DCBD45976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151" y="994478"/>
            <a:ext cx="4176633" cy="429982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DE293DF-2C0D-C38C-4143-9D0A8A583E15}"/>
              </a:ext>
            </a:extLst>
          </p:cNvPr>
          <p:cNvSpPr/>
          <p:nvPr/>
        </p:nvSpPr>
        <p:spPr>
          <a:xfrm>
            <a:off x="3681251" y="2887391"/>
            <a:ext cx="782498" cy="378855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7A4360D-1A31-8BC8-9BEE-F32CBC9C1188}"/>
              </a:ext>
            </a:extLst>
          </p:cNvPr>
          <p:cNvSpPr/>
          <p:nvPr/>
        </p:nvSpPr>
        <p:spPr>
          <a:xfrm>
            <a:off x="3629320" y="4514536"/>
            <a:ext cx="877702" cy="378855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885BA2F-7245-1639-62DC-D60B86D9B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979" y="503504"/>
            <a:ext cx="2865671" cy="1882669"/>
          </a:xfrm>
          <a:prstGeom prst="rect">
            <a:avLst/>
          </a:prstGeom>
          <a:ln>
            <a:noFill/>
            <a:prstDash val="solid"/>
          </a:ln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06DB68D-1815-3144-113E-F5D23C828B25}"/>
              </a:ext>
            </a:extLst>
          </p:cNvPr>
          <p:cNvCxnSpPr>
            <a:cxnSpLocks/>
          </p:cNvCxnSpPr>
          <p:nvPr/>
        </p:nvCxnSpPr>
        <p:spPr>
          <a:xfrm flipV="1">
            <a:off x="4550219" y="2809875"/>
            <a:ext cx="1891185" cy="2621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228575-E9E7-B994-443A-7F05EF83FE3B}"/>
              </a:ext>
            </a:extLst>
          </p:cNvPr>
          <p:cNvSpPr/>
          <p:nvPr/>
        </p:nvSpPr>
        <p:spPr>
          <a:xfrm>
            <a:off x="6495979" y="2510477"/>
            <a:ext cx="2955370" cy="6339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  <a:t>이메일/이름 입력 후 버튼 클릭 시</a:t>
            </a:r>
            <a:endParaRPr lang="ko-KR" altLang="en-US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  <a:t>페이지 이동 후 등록된 아이디 조회 가능</a:t>
            </a:r>
            <a:endParaRPr lang="ko-KR" altLang="en-US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72C050F-9A47-042D-8BE0-0CA254C27716}"/>
              </a:ext>
            </a:extLst>
          </p:cNvPr>
          <p:cNvCxnSpPr>
            <a:cxnSpLocks/>
          </p:cNvCxnSpPr>
          <p:nvPr/>
        </p:nvCxnSpPr>
        <p:spPr>
          <a:xfrm>
            <a:off x="4601591" y="4758762"/>
            <a:ext cx="1839813" cy="12749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8EA0192-078E-DE66-F078-625D20BBD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67" y="3840231"/>
            <a:ext cx="3009945" cy="210631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769201-1FC0-9D5F-67D1-99969AFA8F43}"/>
              </a:ext>
            </a:extLst>
          </p:cNvPr>
          <p:cNvSpPr/>
          <p:nvPr/>
        </p:nvSpPr>
        <p:spPr>
          <a:xfrm>
            <a:off x="6495979" y="5712998"/>
            <a:ext cx="2771846" cy="6414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  <a:t>아이디/이름 입력 후 버튼 클릭 시</a:t>
            </a:r>
            <a:endParaRPr lang="ko-KR" altLang="en-US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  <a:t>페이지 이동 후 비밀번호 재설정 가능</a:t>
            </a:r>
            <a:endParaRPr lang="ko-KR" altLang="en-US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76425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1816925" y="-1816923"/>
            <a:ext cx="3194458" cy="6828313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348849" y="2014844"/>
            <a:ext cx="3046019" cy="6640288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448654-5EBD-64B9-B2FA-7B1B064923B7}"/>
              </a:ext>
            </a:extLst>
          </p:cNvPr>
          <p:cNvSpPr txBox="1"/>
          <p:nvPr/>
        </p:nvSpPr>
        <p:spPr>
          <a:xfrm>
            <a:off x="1706279" y="560379"/>
            <a:ext cx="765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+mj-lt"/>
                <a:ea typeface="남양주 고딕 B" panose="02020603020101020101" pitchFamily="18" charset="-127"/>
              </a:rPr>
              <a:t>06.</a:t>
            </a:r>
            <a:endParaRPr lang="ko-KR" altLang="en-US" sz="3200" dirty="0">
              <a:latin typeface="+mj-lt"/>
              <a:ea typeface="남양주 고딕 B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EEC753-A4D6-A7FC-8157-4B9032BD3C3C}"/>
              </a:ext>
            </a:extLst>
          </p:cNvPr>
          <p:cNvSpPr txBox="1"/>
          <p:nvPr/>
        </p:nvSpPr>
        <p:spPr>
          <a:xfrm>
            <a:off x="2507118" y="591156"/>
            <a:ext cx="1731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+mn-ea"/>
              </a:rPr>
              <a:t>개발 환경</a:t>
            </a:r>
          </a:p>
        </p:txBody>
      </p:sp>
      <p:sp>
        <p:nvSpPr>
          <p:cNvPr id="20" name="직각 삼각형 19">
            <a:extLst>
              <a:ext uri="{FF2B5EF4-FFF2-40B4-BE49-F238E27FC236}">
                <a16:creationId xmlns:a16="http://schemas.microsoft.com/office/drawing/2014/main" id="{7C4F099B-7C3A-1CA2-B4B6-8D458F6E15F0}"/>
              </a:ext>
            </a:extLst>
          </p:cNvPr>
          <p:cNvSpPr/>
          <p:nvPr/>
        </p:nvSpPr>
        <p:spPr>
          <a:xfrm rot="5400000">
            <a:off x="1094781" y="163813"/>
            <a:ext cx="1942954" cy="413252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각 삼각형 26">
            <a:extLst>
              <a:ext uri="{FF2B5EF4-FFF2-40B4-BE49-F238E27FC236}">
                <a16:creationId xmlns:a16="http://schemas.microsoft.com/office/drawing/2014/main" id="{4E979094-16EC-D091-F7E6-13B15F01261D}"/>
              </a:ext>
            </a:extLst>
          </p:cNvPr>
          <p:cNvSpPr/>
          <p:nvPr/>
        </p:nvSpPr>
        <p:spPr>
          <a:xfrm rot="16200000">
            <a:off x="9154260" y="2658958"/>
            <a:ext cx="1942954" cy="4132526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 descr="원, 디자인이(가) 표시된 사진&#10;&#10;자동 생성된 설명">
            <a:extLst>
              <a:ext uri="{FF2B5EF4-FFF2-40B4-BE49-F238E27FC236}">
                <a16:creationId xmlns:a16="http://schemas.microsoft.com/office/drawing/2014/main" id="{40DF9B86-50A8-93A6-E608-055C54468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397" y="5066003"/>
            <a:ext cx="1039657" cy="1039657"/>
          </a:xfrm>
          <a:prstGeom prst="rect">
            <a:avLst/>
          </a:prstGeom>
        </p:spPr>
      </p:pic>
      <p:pic>
        <p:nvPicPr>
          <p:cNvPr id="6" name="그림 5" descr="그래픽, 폰트, 디자인이(가) 표시된 사진&#10;&#10;자동 생성된 설명">
            <a:extLst>
              <a:ext uri="{FF2B5EF4-FFF2-40B4-BE49-F238E27FC236}">
                <a16:creationId xmlns:a16="http://schemas.microsoft.com/office/drawing/2014/main" id="{0490BA51-57B4-EBEB-EAD1-E12A88C9A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500" y="4725220"/>
            <a:ext cx="1542221" cy="1542221"/>
          </a:xfrm>
          <a:prstGeom prst="rect">
            <a:avLst/>
          </a:prstGeom>
        </p:spPr>
      </p:pic>
      <p:pic>
        <p:nvPicPr>
          <p:cNvPr id="8" name="그림 7" descr="그래픽, 그래픽 디자인, 로고, 폰트이(가) 표시된 사진&#10;&#10;자동 생성된 설명">
            <a:extLst>
              <a:ext uri="{FF2B5EF4-FFF2-40B4-BE49-F238E27FC236}">
                <a16:creationId xmlns:a16="http://schemas.microsoft.com/office/drawing/2014/main" id="{FC5F0594-A6A4-0E81-EF26-95FB1DB750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987" y="1081257"/>
            <a:ext cx="1699138" cy="1154131"/>
          </a:xfrm>
          <a:prstGeom prst="rect">
            <a:avLst/>
          </a:prstGeom>
        </p:spPr>
      </p:pic>
      <p:pic>
        <p:nvPicPr>
          <p:cNvPr id="10" name="그림 9" descr="고양이, 만화 영화, 클립아트이(가) 표시된 사진&#10;&#10;자동 생성된 설명">
            <a:extLst>
              <a:ext uri="{FF2B5EF4-FFF2-40B4-BE49-F238E27FC236}">
                <a16:creationId xmlns:a16="http://schemas.microsoft.com/office/drawing/2014/main" id="{3D272675-FAD6-9213-2AB4-7A2DB92ECF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800" y="3628019"/>
            <a:ext cx="1282482" cy="1282482"/>
          </a:xfrm>
          <a:prstGeom prst="rect">
            <a:avLst/>
          </a:prstGeom>
        </p:spPr>
      </p:pic>
      <p:pic>
        <p:nvPicPr>
          <p:cNvPr id="14" name="그림 13" descr="스크린샷, 텍스트, 폰트, 그래픽이(가) 표시된 사진&#10;&#10;자동 생성된 설명">
            <a:extLst>
              <a:ext uri="{FF2B5EF4-FFF2-40B4-BE49-F238E27FC236}">
                <a16:creationId xmlns:a16="http://schemas.microsoft.com/office/drawing/2014/main" id="{9B1E2FB0-BB20-B505-5554-5151F94308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876" y="2236650"/>
            <a:ext cx="1552822" cy="1552822"/>
          </a:xfrm>
          <a:prstGeom prst="rect">
            <a:avLst/>
          </a:prstGeom>
        </p:spPr>
      </p:pic>
      <p:pic>
        <p:nvPicPr>
          <p:cNvPr id="16" name="그림 15" descr="그래픽, 폰트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09EB4459-0184-DFFD-AB59-969BB6E5A3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369" y="1600537"/>
            <a:ext cx="1264940" cy="296050"/>
          </a:xfrm>
          <a:prstGeom prst="rect">
            <a:avLst/>
          </a:prstGeom>
        </p:spPr>
      </p:pic>
      <p:pic>
        <p:nvPicPr>
          <p:cNvPr id="19" name="그림 18" descr="상징, 일렉트릭 블루, 그래픽, 로고이(가) 표시된 사진&#10;&#10;자동 생성된 설명">
            <a:extLst>
              <a:ext uri="{FF2B5EF4-FFF2-40B4-BE49-F238E27FC236}">
                <a16:creationId xmlns:a16="http://schemas.microsoft.com/office/drawing/2014/main" id="{60059B25-D23B-D86F-4725-D49E50A072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235" y="2421314"/>
            <a:ext cx="1282482" cy="1282482"/>
          </a:xfrm>
          <a:prstGeom prst="rect">
            <a:avLst/>
          </a:prstGeom>
        </p:spPr>
      </p:pic>
      <p:pic>
        <p:nvPicPr>
          <p:cNvPr id="24" name="그림 23" descr="블랙, 어둠이(가) 표시된 사진&#10;&#10;자동 생성된 설명">
            <a:extLst>
              <a:ext uri="{FF2B5EF4-FFF2-40B4-BE49-F238E27FC236}">
                <a16:creationId xmlns:a16="http://schemas.microsoft.com/office/drawing/2014/main" id="{44EFA0F5-7A32-A434-B933-D5C22540EE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581" y="3767597"/>
            <a:ext cx="1003326" cy="1003326"/>
          </a:xfrm>
          <a:prstGeom prst="rect">
            <a:avLst/>
          </a:prstGeom>
        </p:spPr>
      </p:pic>
      <p:pic>
        <p:nvPicPr>
          <p:cNvPr id="26" name="그림 25" descr="오렌지, 그래픽, 레드, 상징이(가) 표시된 사진&#10;&#10;자동 생성된 설명">
            <a:extLst>
              <a:ext uri="{FF2B5EF4-FFF2-40B4-BE49-F238E27FC236}">
                <a16:creationId xmlns:a16="http://schemas.microsoft.com/office/drawing/2014/main" id="{569487F1-FFCA-6BF9-8627-25DD6D8FC8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280" y="2412072"/>
            <a:ext cx="1262938" cy="1262938"/>
          </a:xfrm>
          <a:prstGeom prst="rect">
            <a:avLst/>
          </a:prstGeom>
        </p:spPr>
      </p:pic>
      <p:pic>
        <p:nvPicPr>
          <p:cNvPr id="29" name="그림 28" descr="노랑, 그래픽, 스크린샷, 로고이(가) 표시된 사진&#10;&#10;자동 생성된 설명">
            <a:extLst>
              <a:ext uri="{FF2B5EF4-FFF2-40B4-BE49-F238E27FC236}">
                <a16:creationId xmlns:a16="http://schemas.microsoft.com/office/drawing/2014/main" id="{7ADEB747-497B-E368-8C6D-F93070941A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865" y="2352038"/>
            <a:ext cx="1387968" cy="1387968"/>
          </a:xfrm>
          <a:prstGeom prst="rect">
            <a:avLst/>
          </a:prstGeom>
        </p:spPr>
      </p:pic>
      <p:pic>
        <p:nvPicPr>
          <p:cNvPr id="31" name="그림 30" descr="그래픽, 폰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EF6D8AB8-0C53-910A-36D3-80EAF55C07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931" y="3966105"/>
            <a:ext cx="1099898" cy="1099898"/>
          </a:xfrm>
          <a:prstGeom prst="rect">
            <a:avLst/>
          </a:prstGeom>
        </p:spPr>
      </p:pic>
      <p:pic>
        <p:nvPicPr>
          <p:cNvPr id="33" name="그림 32" descr="폰트, 일렉트릭 블루, 아쿠아, 그래픽이(가) 표시된 사진&#10;&#10;자동 생성된 설명">
            <a:extLst>
              <a:ext uri="{FF2B5EF4-FFF2-40B4-BE49-F238E27FC236}">
                <a16:creationId xmlns:a16="http://schemas.microsoft.com/office/drawing/2014/main" id="{3A3806AB-0615-F9C1-F070-C2E651DCDF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815" y="1677583"/>
            <a:ext cx="1710044" cy="592369"/>
          </a:xfrm>
          <a:prstGeom prst="rect">
            <a:avLst/>
          </a:prstGeom>
        </p:spPr>
      </p:pic>
      <p:pic>
        <p:nvPicPr>
          <p:cNvPr id="35" name="그림 34" descr="텍스트, 폰트, 그래픽, 화이트이(가) 표시된 사진&#10;&#10;자동 생성된 설명">
            <a:extLst>
              <a:ext uri="{FF2B5EF4-FFF2-40B4-BE49-F238E27FC236}">
                <a16:creationId xmlns:a16="http://schemas.microsoft.com/office/drawing/2014/main" id="{1F4F69F3-B4C6-05F4-FA2C-8B4F00BDFE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815" y="770416"/>
            <a:ext cx="1681426" cy="648672"/>
          </a:xfrm>
          <a:prstGeom prst="rect">
            <a:avLst/>
          </a:prstGeom>
        </p:spPr>
      </p:pic>
      <p:pic>
        <p:nvPicPr>
          <p:cNvPr id="37" name="그림 36" descr="하트, 로고, 그래픽, 디자인이(가) 표시된 사진&#10;&#10;자동 생성된 설명">
            <a:extLst>
              <a:ext uri="{FF2B5EF4-FFF2-40B4-BE49-F238E27FC236}">
                <a16:creationId xmlns:a16="http://schemas.microsoft.com/office/drawing/2014/main" id="{A554FA40-F26A-361F-3C63-1683BE477F4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036" y="3770959"/>
            <a:ext cx="1226487" cy="1331614"/>
          </a:xfrm>
          <a:prstGeom prst="rect">
            <a:avLst/>
          </a:prstGeom>
        </p:spPr>
      </p:pic>
      <p:pic>
        <p:nvPicPr>
          <p:cNvPr id="39" name="그림 38" descr="클립아트, 그래픽, 일러스트레이션이(가) 표시된 사진&#10;&#10;자동 생성된 설명">
            <a:extLst>
              <a:ext uri="{FF2B5EF4-FFF2-40B4-BE49-F238E27FC236}">
                <a16:creationId xmlns:a16="http://schemas.microsoft.com/office/drawing/2014/main" id="{EE0DF8A2-F7B1-A81A-09F7-8AC16610365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33" y="3633225"/>
            <a:ext cx="1199215" cy="119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54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FDF9235-1C0A-F2F4-A480-078B18E03D16}"/>
              </a:ext>
            </a:extLst>
          </p:cNvPr>
          <p:cNvSpPr/>
          <p:nvPr/>
        </p:nvSpPr>
        <p:spPr>
          <a:xfrm rot="5400000">
            <a:off x="-1267691" y="1267695"/>
            <a:ext cx="3853542" cy="1318162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8D2E436-D57A-6754-50B7-F0289B935D71}"/>
              </a:ext>
            </a:extLst>
          </p:cNvPr>
          <p:cNvSpPr/>
          <p:nvPr/>
        </p:nvSpPr>
        <p:spPr>
          <a:xfrm rot="16200000">
            <a:off x="7978239" y="2644236"/>
            <a:ext cx="6858000" cy="156952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 descr="텍스트, 전자제품, 컴퓨터, 스크린샷이(가) 표시된 사진&#10;&#10;자동 생성된 설명">
            <a:extLst>
              <a:ext uri="{FF2B5EF4-FFF2-40B4-BE49-F238E27FC236}">
                <a16:creationId xmlns:a16="http://schemas.microsoft.com/office/drawing/2014/main" id="{7DB5208D-511B-03F8-394F-3751B825AE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61" b="8132"/>
          <a:stretch/>
        </p:blipFill>
        <p:spPr>
          <a:xfrm>
            <a:off x="1864283" y="172203"/>
            <a:ext cx="5095706" cy="6685797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BCA498B-D74B-BB9A-258A-DCBBE347C290}"/>
              </a:ext>
            </a:extLst>
          </p:cNvPr>
          <p:cNvCxnSpPr>
            <a:cxnSpLocks/>
          </p:cNvCxnSpPr>
          <p:nvPr/>
        </p:nvCxnSpPr>
        <p:spPr>
          <a:xfrm>
            <a:off x="6734298" y="1046278"/>
            <a:ext cx="546171" cy="1666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2717BB-55C1-ED1A-C5D3-0057BB0D70FE}"/>
              </a:ext>
            </a:extLst>
          </p:cNvPr>
          <p:cNvSpPr/>
          <p:nvPr/>
        </p:nvSpPr>
        <p:spPr>
          <a:xfrm>
            <a:off x="7363403" y="796705"/>
            <a:ext cx="2179031" cy="9231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  <a:t>회원정보 수정 클릭 시</a:t>
            </a:r>
            <a:endParaRPr lang="ko-KR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  <a:t>개인정보 확인 페이지로 이동</a:t>
            </a:r>
            <a:endParaRPr lang="ko-KR" dirty="0">
              <a:solidFill>
                <a:schemeClr val="tx1"/>
              </a:solidFill>
              <a:ea typeface="맑은 고딕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  <a:t>비밀번호 입력 후 회원정보</a:t>
            </a:r>
            <a:endParaRPr lang="ko-KR" altLang="en-US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  <a:t>수정페이지로 이동함</a:t>
            </a:r>
            <a:endParaRPr lang="ko-KR" altLang="en-US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</p:txBody>
      </p:sp>
      <p:pic>
        <p:nvPicPr>
          <p:cNvPr id="26" name="그림 2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73D2915-AB30-A21A-F833-CC67D49F1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383" y="2752712"/>
            <a:ext cx="2766294" cy="2048847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BE788FD6-83B0-2AAC-717B-A8EEAE3809CA}"/>
              </a:ext>
            </a:extLst>
          </p:cNvPr>
          <p:cNvSpPr/>
          <p:nvPr/>
        </p:nvSpPr>
        <p:spPr>
          <a:xfrm>
            <a:off x="6040870" y="927071"/>
            <a:ext cx="651157" cy="256953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310DC5C-33DC-9F99-BC7C-170CE7297203}"/>
              </a:ext>
            </a:extLst>
          </p:cNvPr>
          <p:cNvSpPr/>
          <p:nvPr/>
        </p:nvSpPr>
        <p:spPr>
          <a:xfrm>
            <a:off x="1995334" y="2053237"/>
            <a:ext cx="4835297" cy="1651665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312F531-085E-CEDD-98FE-EE7BF08CF939}"/>
              </a:ext>
            </a:extLst>
          </p:cNvPr>
          <p:cNvSpPr/>
          <p:nvPr/>
        </p:nvSpPr>
        <p:spPr>
          <a:xfrm>
            <a:off x="4100397" y="3777136"/>
            <a:ext cx="590518" cy="334920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3A8C0E9-FA69-82AB-5F2B-E4A88C1F3F5A}"/>
              </a:ext>
            </a:extLst>
          </p:cNvPr>
          <p:cNvSpPr/>
          <p:nvPr/>
        </p:nvSpPr>
        <p:spPr>
          <a:xfrm>
            <a:off x="1995332" y="5015918"/>
            <a:ext cx="4826634" cy="1357131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5D761F7-03D6-193F-0468-20EA74BFD31C}"/>
              </a:ext>
            </a:extLst>
          </p:cNvPr>
          <p:cNvCxnSpPr>
            <a:cxnSpLocks/>
          </p:cNvCxnSpPr>
          <p:nvPr/>
        </p:nvCxnSpPr>
        <p:spPr>
          <a:xfrm>
            <a:off x="6892660" y="2204398"/>
            <a:ext cx="38780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3646B3D-DA5E-8B61-F663-D3B9225786B7}"/>
              </a:ext>
            </a:extLst>
          </p:cNvPr>
          <p:cNvSpPr/>
          <p:nvPr/>
        </p:nvSpPr>
        <p:spPr>
          <a:xfrm>
            <a:off x="7363403" y="1817378"/>
            <a:ext cx="3887018" cy="7719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  <a:t>등록한 ON/</a:t>
            </a:r>
            <a:r>
              <a:rPr lang="ko-KR" altLang="en-US" sz="1100" dirty="0" err="1">
                <a:solidFill>
                  <a:schemeClr val="tx1"/>
                </a:solidFill>
                <a:ea typeface="맑은 고딕"/>
                <a:cs typeface="Calibri"/>
              </a:rPr>
              <a:t>OFF클래스</a:t>
            </a:r>
            <a: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  <a:t> 리스트 확인</a:t>
            </a:r>
            <a:b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</a:br>
            <a:r>
              <a:rPr lang="ko-KR" altLang="en-US" sz="1100" dirty="0" err="1">
                <a:solidFill>
                  <a:schemeClr val="tx1"/>
                </a:solidFill>
                <a:ea typeface="맑은 고딕"/>
                <a:cs typeface="Calibri"/>
              </a:rPr>
              <a:t>ON클래스와</a:t>
            </a:r>
            <a: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  <a:ea typeface="맑은 고딕"/>
                <a:cs typeface="Calibri"/>
              </a:rPr>
              <a:t>OFF클래스는</a:t>
            </a:r>
            <a: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  <a:t> 색상 대비를 통해서 구분 가능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  <a:t>텍스트 클릭 시 해당 클래스로 이동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D2B2682-D6BD-C915-E648-B2BA06E4018C}"/>
              </a:ext>
            </a:extLst>
          </p:cNvPr>
          <p:cNvSpPr/>
          <p:nvPr/>
        </p:nvSpPr>
        <p:spPr>
          <a:xfrm>
            <a:off x="7306867" y="5011843"/>
            <a:ext cx="2432555" cy="6472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  <a:ea typeface="맑은 고딕"/>
                <a:cs typeface="Calibri"/>
              </a:rPr>
              <a:t>페이징</a:t>
            </a:r>
            <a: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  <a:t> 구현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  <a:t>2페이지 클릭 시 홈페이지 이동없이 다음페이지로 </a:t>
            </a:r>
            <a:r>
              <a:rPr lang="ko-KR" altLang="en-US" sz="1100" dirty="0" err="1">
                <a:solidFill>
                  <a:schemeClr val="tx1"/>
                </a:solidFill>
                <a:ea typeface="맑은 고딕"/>
                <a:cs typeface="Calibri"/>
              </a:rPr>
              <a:t>넘어감</a:t>
            </a:r>
            <a:endParaRPr lang="ko-KR" altLang="en-US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3A03FBE-E4BF-5A60-6F1C-CA8476188165}"/>
              </a:ext>
            </a:extLst>
          </p:cNvPr>
          <p:cNvCxnSpPr>
            <a:cxnSpLocks/>
          </p:cNvCxnSpPr>
          <p:nvPr/>
        </p:nvCxnSpPr>
        <p:spPr>
          <a:xfrm>
            <a:off x="4711449" y="4008669"/>
            <a:ext cx="3742305" cy="9135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01E52EC-3321-96B9-AA44-A0607D271558}"/>
              </a:ext>
            </a:extLst>
          </p:cNvPr>
          <p:cNvCxnSpPr>
            <a:cxnSpLocks/>
          </p:cNvCxnSpPr>
          <p:nvPr/>
        </p:nvCxnSpPr>
        <p:spPr>
          <a:xfrm>
            <a:off x="6892660" y="6057516"/>
            <a:ext cx="36325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263B02-38D5-5E49-08D4-6FE4F4C1E4C2}"/>
              </a:ext>
            </a:extLst>
          </p:cNvPr>
          <p:cNvSpPr/>
          <p:nvPr/>
        </p:nvSpPr>
        <p:spPr>
          <a:xfrm>
            <a:off x="7306867" y="5755564"/>
            <a:ext cx="2525542" cy="6039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  <a:t>결제/수강한 내역 확인 가능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  <a:t>1페이지당 보여지는 내역은 10개씩</a:t>
            </a:r>
            <a:endParaRPr lang="ko-KR" altLang="en-US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09BD966-D5BC-19F6-C94C-63372E5BC043}"/>
              </a:ext>
            </a:extLst>
          </p:cNvPr>
          <p:cNvSpPr/>
          <p:nvPr/>
        </p:nvSpPr>
        <p:spPr>
          <a:xfrm>
            <a:off x="2110780" y="633153"/>
            <a:ext cx="1314570" cy="601254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BBF9B8A-203D-078A-62D9-ED4613965BDD}"/>
              </a:ext>
            </a:extLst>
          </p:cNvPr>
          <p:cNvCxnSpPr>
            <a:cxnSpLocks/>
          </p:cNvCxnSpPr>
          <p:nvPr/>
        </p:nvCxnSpPr>
        <p:spPr>
          <a:xfrm flipH="1">
            <a:off x="1838535" y="1262062"/>
            <a:ext cx="534507" cy="2220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D8195D0-1736-168C-34F7-7B83068949F2}"/>
              </a:ext>
            </a:extLst>
          </p:cNvPr>
          <p:cNvSpPr/>
          <p:nvPr/>
        </p:nvSpPr>
        <p:spPr>
          <a:xfrm>
            <a:off x="1085600" y="1511736"/>
            <a:ext cx="1318163" cy="6417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  <a:t>로그인 유저의</a:t>
            </a:r>
            <a:endParaRPr lang="ko-KR" altLang="en-US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  <a:t>이름 확인 가능</a:t>
            </a:r>
            <a:endParaRPr lang="ko-KR" altLang="en-US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5089684-70DB-084C-82AA-4412BBFBE169}"/>
              </a:ext>
            </a:extLst>
          </p:cNvPr>
          <p:cNvSpPr/>
          <p:nvPr/>
        </p:nvSpPr>
        <p:spPr>
          <a:xfrm>
            <a:off x="5251493" y="927071"/>
            <a:ext cx="793916" cy="256953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A2221D1-7D6F-E25E-02AD-BDEC83F854E0}"/>
              </a:ext>
            </a:extLst>
          </p:cNvPr>
          <p:cNvCxnSpPr>
            <a:cxnSpLocks/>
          </p:cNvCxnSpPr>
          <p:nvPr/>
        </p:nvCxnSpPr>
        <p:spPr>
          <a:xfrm flipV="1">
            <a:off x="5769205" y="438485"/>
            <a:ext cx="1511264" cy="4163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0508674-0AF3-7D1C-9EAB-27B71B6A6B3D}"/>
              </a:ext>
            </a:extLst>
          </p:cNvPr>
          <p:cNvSpPr/>
          <p:nvPr/>
        </p:nvSpPr>
        <p:spPr>
          <a:xfrm>
            <a:off x="7363403" y="177085"/>
            <a:ext cx="2246033" cy="5228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  <a:t>클릭 시 </a:t>
            </a:r>
            <a:r>
              <a:rPr lang="ko-KR" altLang="en-US" sz="1100" dirty="0" err="1">
                <a:solidFill>
                  <a:schemeClr val="tx1"/>
                </a:solidFill>
                <a:ea typeface="맑은 고딕"/>
                <a:cs typeface="Calibri"/>
              </a:rPr>
              <a:t>ON클래스</a:t>
            </a:r>
            <a:r>
              <a:rPr lang="ko-KR" altLang="en-US" sz="1100" dirty="0">
                <a:solidFill>
                  <a:schemeClr val="tx1"/>
                </a:solidFill>
                <a:ea typeface="맑은 고딕"/>
                <a:cs typeface="Calibri"/>
              </a:rPr>
              <a:t> 강의실 이동</a:t>
            </a:r>
            <a:endParaRPr lang="ko-KR" altLang="en-US" sz="1100" dirty="0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7362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1634</TotalTime>
  <Words>2343</Words>
  <Application>Microsoft Office PowerPoint</Application>
  <PresentationFormat>와이드스크린</PresentationFormat>
  <Paragraphs>575</Paragraphs>
  <Slides>80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80</vt:i4>
      </vt:variant>
    </vt:vector>
  </HeadingPairs>
  <TitlesOfParts>
    <vt:vector size="87" baseType="lpstr">
      <vt:lpstr>Söhne</vt:lpstr>
      <vt:lpstr>Gulim</vt:lpstr>
      <vt:lpstr>남양주 고딕 B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jin yu</dc:creator>
  <cp:lastModifiedBy>예슬 배</cp:lastModifiedBy>
  <cp:revision>84</cp:revision>
  <dcterms:created xsi:type="dcterms:W3CDTF">2023-11-30T15:21:44Z</dcterms:created>
  <dcterms:modified xsi:type="dcterms:W3CDTF">2023-12-18T12:14:46Z</dcterms:modified>
</cp:coreProperties>
</file>